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72" r:id="rId2"/>
    <p:sldId id="273" r:id="rId3"/>
    <p:sldId id="274" r:id="rId4"/>
    <p:sldId id="275" r:id="rId5"/>
    <p:sldId id="256" r:id="rId6"/>
    <p:sldId id="268" r:id="rId7"/>
    <p:sldId id="292" r:id="rId8"/>
    <p:sldId id="278" r:id="rId9"/>
    <p:sldId id="282" r:id="rId10"/>
    <p:sldId id="283" r:id="rId11"/>
    <p:sldId id="284" r:id="rId12"/>
    <p:sldId id="285" r:id="rId13"/>
    <p:sldId id="286" r:id="rId14"/>
    <p:sldId id="289" r:id="rId15"/>
    <p:sldId id="288" r:id="rId16"/>
    <p:sldId id="290" r:id="rId17"/>
    <p:sldId id="291" r:id="rId18"/>
    <p:sldId id="259" r:id="rId19"/>
    <p:sldId id="279" r:id="rId20"/>
    <p:sldId id="293" r:id="rId21"/>
    <p:sldId id="294" r:id="rId22"/>
    <p:sldId id="295" r:id="rId23"/>
    <p:sldId id="296" r:id="rId24"/>
    <p:sldId id="297" r:id="rId25"/>
    <p:sldId id="298" r:id="rId26"/>
    <p:sldId id="299" r:id="rId27"/>
    <p:sldId id="262" r:id="rId28"/>
    <p:sldId id="263" r:id="rId29"/>
    <p:sldId id="277" r:id="rId30"/>
    <p:sldId id="270" r:id="rId31"/>
    <p:sldId id="276" r:id="rId32"/>
    <p:sldId id="258" r:id="rId33"/>
    <p:sldId id="260" r:id="rId34"/>
    <p:sldId id="281" r:id="rId35"/>
    <p:sldId id="261" r:id="rId36"/>
    <p:sldId id="264" r:id="rId37"/>
    <p:sldId id="265" r:id="rId38"/>
    <p:sldId id="266" r:id="rId39"/>
    <p:sldId id="257" r:id="rId40"/>
    <p:sldId id="30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quel" id="{F113B9A6-1106-49EE-BE6D-6C059A31A6C8}">
          <p14:sldIdLst>
            <p14:sldId id="272"/>
            <p14:sldId id="273"/>
            <p14:sldId id="274"/>
            <p14:sldId id="275"/>
            <p14:sldId id="256"/>
          </p14:sldIdLst>
        </p14:section>
        <p14:section name="Intro" id="{EE4B6339-A38D-4CD1-842D-947010DF3F31}">
          <p14:sldIdLst>
            <p14:sldId id="268"/>
            <p14:sldId id="292"/>
            <p14:sldId id="278"/>
          </p14:sldIdLst>
        </p14:section>
        <p14:section name="Problem" id="{B2E975E4-B1E6-4217-B254-C1CFFE71ABAD}">
          <p14:sldIdLst>
            <p14:sldId id="282"/>
            <p14:sldId id="283"/>
            <p14:sldId id="284"/>
            <p14:sldId id="285"/>
            <p14:sldId id="286"/>
            <p14:sldId id="289"/>
            <p14:sldId id="288"/>
            <p14:sldId id="290"/>
          </p14:sldIdLst>
        </p14:section>
        <p14:section name="Dev Containers" id="{21044F8A-777B-4DCB-80CB-62D1863DC8A8}">
          <p14:sldIdLst>
            <p14:sldId id="291"/>
            <p14:sldId id="259"/>
            <p14:sldId id="279"/>
            <p14:sldId id="293"/>
            <p14:sldId id="294"/>
            <p14:sldId id="295"/>
            <p14:sldId id="296"/>
            <p14:sldId id="297"/>
            <p14:sldId id="298"/>
            <p14:sldId id="299"/>
          </p14:sldIdLst>
        </p14:section>
        <p14:section name="CodeSpaces" id="{38C38DAF-0F3A-4FCC-943F-D594A0ED6A3A}">
          <p14:sldIdLst>
            <p14:sldId id="262"/>
            <p14:sldId id="263"/>
          </p14:sldIdLst>
        </p14:section>
        <p14:section name="Da End" id="{EC6A6113-7B8F-47E8-A9DF-6226650F261D}">
          <p14:sldIdLst>
            <p14:sldId id="277"/>
            <p14:sldId id="270"/>
            <p14:sldId id="276"/>
            <p14:sldId id="258"/>
            <p14:sldId id="260"/>
            <p14:sldId id="281"/>
            <p14:sldId id="261"/>
            <p14:sldId id="264"/>
            <p14:sldId id="265"/>
            <p14:sldId id="266"/>
            <p14:sldId id="257"/>
            <p14:sldId id="3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B4CA"/>
    <a:srgbClr val="081F2B"/>
    <a:srgbClr val="1F3358"/>
    <a:srgbClr val="1F3357"/>
    <a:srgbClr val="1F33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387" autoAdjust="0"/>
  </p:normalViewPr>
  <p:slideViewPr>
    <p:cSldViewPr snapToGrid="0">
      <p:cViewPr varScale="1">
        <p:scale>
          <a:sx n="81" d="100"/>
          <a:sy n="81" d="100"/>
        </p:scale>
        <p:origin x="442"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 Pomfret" userId="S::jpomfret7_gmail.com#ext#@sewells.onmicrosoft.com::49ebff7e-972d-484d-ad11-7cd17abb248d" providerId="AD" clId="Web-{CD8AF56D-39E3-CED3-19A0-A425871AC810}"/>
    <pc:docChg chg="addSld delSld modSld">
      <pc:chgData name="Jess Pomfret" userId="S::jpomfret7_gmail.com#ext#@sewells.onmicrosoft.com::49ebff7e-972d-484d-ad11-7cd17abb248d" providerId="AD" clId="Web-{CD8AF56D-39E3-CED3-19A0-A425871AC810}" dt="2024-06-09T08:34:55.081" v="13" actId="20577"/>
      <pc:docMkLst>
        <pc:docMk/>
      </pc:docMkLst>
      <pc:sldChg chg="del">
        <pc:chgData name="Jess Pomfret" userId="S::jpomfret7_gmail.com#ext#@sewells.onmicrosoft.com::49ebff7e-972d-484d-ad11-7cd17abb248d" providerId="AD" clId="Web-{CD8AF56D-39E3-CED3-19A0-A425871AC810}" dt="2024-06-09T08:34:25.299" v="5"/>
        <pc:sldMkLst>
          <pc:docMk/>
          <pc:sldMk cId="317102373" sldId="271"/>
        </pc:sldMkLst>
      </pc:sldChg>
      <pc:sldChg chg="addSp modSp">
        <pc:chgData name="Jess Pomfret" userId="S::jpomfret7_gmail.com#ext#@sewells.onmicrosoft.com::49ebff7e-972d-484d-ad11-7cd17abb248d" providerId="AD" clId="Web-{CD8AF56D-39E3-CED3-19A0-A425871AC810}" dt="2024-06-09T08:34:06.392" v="3" actId="1076"/>
        <pc:sldMkLst>
          <pc:docMk/>
          <pc:sldMk cId="3315886587" sldId="272"/>
        </pc:sldMkLst>
        <pc:picChg chg="add mod">
          <ac:chgData name="Jess Pomfret" userId="S::jpomfret7_gmail.com#ext#@sewells.onmicrosoft.com::49ebff7e-972d-484d-ad11-7cd17abb248d" providerId="AD" clId="Web-{CD8AF56D-39E3-CED3-19A0-A425871AC810}" dt="2024-06-09T08:34:06.392" v="3" actId="1076"/>
          <ac:picMkLst>
            <pc:docMk/>
            <pc:sldMk cId="3315886587" sldId="272"/>
            <ac:picMk id="6" creationId="{0385829A-D171-06F4-43A6-9E2C000E1DA3}"/>
          </ac:picMkLst>
        </pc:picChg>
      </pc:sldChg>
      <pc:sldChg chg="addSp">
        <pc:chgData name="Jess Pomfret" userId="S::jpomfret7_gmail.com#ext#@sewells.onmicrosoft.com::49ebff7e-972d-484d-ad11-7cd17abb248d" providerId="AD" clId="Web-{CD8AF56D-39E3-CED3-19A0-A425871AC810}" dt="2024-06-09T08:34:14.018" v="4"/>
        <pc:sldMkLst>
          <pc:docMk/>
          <pc:sldMk cId="2193816839" sldId="276"/>
        </pc:sldMkLst>
        <pc:picChg chg="add">
          <ac:chgData name="Jess Pomfret" userId="S::jpomfret7_gmail.com#ext#@sewells.onmicrosoft.com::49ebff7e-972d-484d-ad11-7cd17abb248d" providerId="AD" clId="Web-{CD8AF56D-39E3-CED3-19A0-A425871AC810}" dt="2024-06-09T08:34:14.018" v="4"/>
          <ac:picMkLst>
            <pc:docMk/>
            <pc:sldMk cId="2193816839" sldId="276"/>
            <ac:picMk id="5" creationId="{653BF669-61D7-B5B5-22EC-F91E004B7CDB}"/>
          </ac:picMkLst>
        </pc:picChg>
      </pc:sldChg>
      <pc:sldChg chg="delSp modSp add">
        <pc:chgData name="Jess Pomfret" userId="S::jpomfret7_gmail.com#ext#@sewells.onmicrosoft.com::49ebff7e-972d-484d-ad11-7cd17abb248d" providerId="AD" clId="Web-{CD8AF56D-39E3-CED3-19A0-A425871AC810}" dt="2024-06-09T08:34:55.081" v="13" actId="20577"/>
        <pc:sldMkLst>
          <pc:docMk/>
          <pc:sldMk cId="3317259441" sldId="277"/>
        </pc:sldMkLst>
        <pc:spChg chg="mod">
          <ac:chgData name="Jess Pomfret" userId="S::jpomfret7_gmail.com#ext#@sewells.onmicrosoft.com::49ebff7e-972d-484d-ad11-7cd17abb248d" providerId="AD" clId="Web-{CD8AF56D-39E3-CED3-19A0-A425871AC810}" dt="2024-06-09T08:34:55.081" v="13" actId="20577"/>
          <ac:spMkLst>
            <pc:docMk/>
            <pc:sldMk cId="3317259441" sldId="277"/>
            <ac:spMk id="5" creationId="{2CACAFC7-78CB-98F9-FEF3-D3E8C9FF6E6F}"/>
          </ac:spMkLst>
        </pc:spChg>
        <pc:picChg chg="del">
          <ac:chgData name="Jess Pomfret" userId="S::jpomfret7_gmail.com#ext#@sewells.onmicrosoft.com::49ebff7e-972d-484d-ad11-7cd17abb248d" providerId="AD" clId="Web-{CD8AF56D-39E3-CED3-19A0-A425871AC810}" dt="2024-06-09T08:34:49.441" v="8"/>
          <ac:picMkLst>
            <pc:docMk/>
            <pc:sldMk cId="3317259441" sldId="277"/>
            <ac:picMk id="1026" creationId="{41764DF6-CD08-A4A4-5462-DF9B635DBD04}"/>
          </ac:picMkLst>
        </pc:picChg>
      </pc:sldChg>
    </pc:docChg>
  </pc:docChgLst>
  <pc:docChgLst>
    <pc:chgData name="Rob Sewell" userId="f32fc7e6-a998-4670-8b33-635876559b80" providerId="ADAL" clId="{0DCEBAE2-A750-438F-B41E-4C0DFF40E5FA}"/>
    <pc:docChg chg="undo custSel addSld modSld sldOrd">
      <pc:chgData name="Rob Sewell" userId="f32fc7e6-a998-4670-8b33-635876559b80" providerId="ADAL" clId="{0DCEBAE2-A750-438F-B41E-4C0DFF40E5FA}" dt="2024-06-11T13:27:07.812" v="242"/>
      <pc:docMkLst>
        <pc:docMk/>
      </pc:docMkLst>
      <pc:sldChg chg="ord">
        <pc:chgData name="Rob Sewell" userId="f32fc7e6-a998-4670-8b33-635876559b80" providerId="ADAL" clId="{0DCEBAE2-A750-438F-B41E-4C0DFF40E5FA}" dt="2024-06-11T13:24:02.651" v="234"/>
        <pc:sldMkLst>
          <pc:docMk/>
          <pc:sldMk cId="1721800806" sldId="258"/>
        </pc:sldMkLst>
      </pc:sldChg>
      <pc:sldChg chg="ord">
        <pc:chgData name="Rob Sewell" userId="f32fc7e6-a998-4670-8b33-635876559b80" providerId="ADAL" clId="{0DCEBAE2-A750-438F-B41E-4C0DFF40E5FA}" dt="2024-06-11T13:25:06.957" v="236"/>
        <pc:sldMkLst>
          <pc:docMk/>
          <pc:sldMk cId="4087543028" sldId="260"/>
        </pc:sldMkLst>
      </pc:sldChg>
      <pc:sldChg chg="mod modShow">
        <pc:chgData name="Rob Sewell" userId="f32fc7e6-a998-4670-8b33-635876559b80" providerId="ADAL" clId="{0DCEBAE2-A750-438F-B41E-4C0DFF40E5FA}" dt="2024-06-11T13:25:55.788" v="239" actId="729"/>
        <pc:sldMkLst>
          <pc:docMk/>
          <pc:sldMk cId="1082821817" sldId="261"/>
        </pc:sldMkLst>
      </pc:sldChg>
      <pc:sldChg chg="mod modShow">
        <pc:chgData name="Rob Sewell" userId="f32fc7e6-a998-4670-8b33-635876559b80" providerId="ADAL" clId="{0DCEBAE2-A750-438F-B41E-4C0DFF40E5FA}" dt="2024-06-11T13:26:25.817" v="240" actId="729"/>
        <pc:sldMkLst>
          <pc:docMk/>
          <pc:sldMk cId="4091304957" sldId="265"/>
        </pc:sldMkLst>
      </pc:sldChg>
      <pc:sldChg chg="mod modShow">
        <pc:chgData name="Rob Sewell" userId="f32fc7e6-a998-4670-8b33-635876559b80" providerId="ADAL" clId="{0DCEBAE2-A750-438F-B41E-4C0DFF40E5FA}" dt="2024-06-11T13:26:30.700" v="241" actId="729"/>
        <pc:sldMkLst>
          <pc:docMk/>
          <pc:sldMk cId="34901426" sldId="266"/>
        </pc:sldMkLst>
      </pc:sldChg>
      <pc:sldChg chg="ord">
        <pc:chgData name="Rob Sewell" userId="f32fc7e6-a998-4670-8b33-635876559b80" providerId="ADAL" clId="{0DCEBAE2-A750-438F-B41E-4C0DFF40E5FA}" dt="2024-06-11T12:25:12.131" v="1"/>
        <pc:sldMkLst>
          <pc:docMk/>
          <pc:sldMk cId="751095604" sldId="268"/>
        </pc:sldMkLst>
      </pc:sldChg>
      <pc:sldChg chg="modSp mod">
        <pc:chgData name="Rob Sewell" userId="f32fc7e6-a998-4670-8b33-635876559b80" providerId="ADAL" clId="{0DCEBAE2-A750-438F-B41E-4C0DFF40E5FA}" dt="2024-06-11T12:26:26.413" v="94" actId="20577"/>
        <pc:sldMkLst>
          <pc:docMk/>
          <pc:sldMk cId="3014222746" sldId="269"/>
        </pc:sldMkLst>
        <pc:spChg chg="mod">
          <ac:chgData name="Rob Sewell" userId="f32fc7e6-a998-4670-8b33-635876559b80" providerId="ADAL" clId="{0DCEBAE2-A750-438F-B41E-4C0DFF40E5FA}" dt="2024-06-11T12:26:26.413" v="94" actId="20577"/>
          <ac:spMkLst>
            <pc:docMk/>
            <pc:sldMk cId="3014222746" sldId="269"/>
            <ac:spMk id="5" creationId="{93312970-1382-905E-DF3A-5D367E6E7736}"/>
          </ac:spMkLst>
        </pc:spChg>
      </pc:sldChg>
      <pc:sldChg chg="addSp delSp modSp new mod setBg modClrScheme setClrOvrMap chgLayout">
        <pc:chgData name="Rob Sewell" userId="f32fc7e6-a998-4670-8b33-635876559b80" providerId="ADAL" clId="{0DCEBAE2-A750-438F-B41E-4C0DFF40E5FA}" dt="2024-06-11T13:17:54.022" v="145"/>
        <pc:sldMkLst>
          <pc:docMk/>
          <pc:sldMk cId="342259956" sldId="278"/>
        </pc:sldMkLst>
        <pc:spChg chg="del">
          <ac:chgData name="Rob Sewell" userId="f32fc7e6-a998-4670-8b33-635876559b80" providerId="ADAL" clId="{0DCEBAE2-A750-438F-B41E-4C0DFF40E5FA}" dt="2024-06-11T12:26:48.111" v="96" actId="700"/>
          <ac:spMkLst>
            <pc:docMk/>
            <pc:sldMk cId="342259956" sldId="278"/>
            <ac:spMk id="2" creationId="{E0240B1F-4653-CF1B-2528-4C806E89B352}"/>
          </ac:spMkLst>
        </pc:spChg>
        <pc:spChg chg="del">
          <ac:chgData name="Rob Sewell" userId="f32fc7e6-a998-4670-8b33-635876559b80" providerId="ADAL" clId="{0DCEBAE2-A750-438F-B41E-4C0DFF40E5FA}" dt="2024-06-11T12:26:48.111" v="96" actId="700"/>
          <ac:spMkLst>
            <pc:docMk/>
            <pc:sldMk cId="342259956" sldId="278"/>
            <ac:spMk id="3" creationId="{2AE0C2A0-922A-7169-1FE0-269AF1C643D6}"/>
          </ac:spMkLst>
        </pc:spChg>
        <pc:spChg chg="add del">
          <ac:chgData name="Rob Sewell" userId="f32fc7e6-a998-4670-8b33-635876559b80" providerId="ADAL" clId="{0DCEBAE2-A750-438F-B41E-4C0DFF40E5FA}" dt="2024-06-11T12:33:58.921" v="111" actId="26606"/>
          <ac:spMkLst>
            <pc:docMk/>
            <pc:sldMk cId="342259956" sldId="278"/>
            <ac:spMk id="14" creationId="{FABB624F-BF77-4AE1-B71D-2D681D4731B8}"/>
          </ac:spMkLst>
        </pc:spChg>
        <pc:spChg chg="add del">
          <ac:chgData name="Rob Sewell" userId="f32fc7e6-a998-4670-8b33-635876559b80" providerId="ADAL" clId="{0DCEBAE2-A750-438F-B41E-4C0DFF40E5FA}" dt="2024-06-11T12:34:12.998" v="114" actId="26606"/>
          <ac:spMkLst>
            <pc:docMk/>
            <pc:sldMk cId="342259956" sldId="278"/>
            <ac:spMk id="16" creationId="{12E8CD4E-6381-4807-AA5B-CE0024A8BE19}"/>
          </ac:spMkLst>
        </pc:spChg>
        <pc:spChg chg="add del">
          <ac:chgData name="Rob Sewell" userId="f32fc7e6-a998-4670-8b33-635876559b80" providerId="ADAL" clId="{0DCEBAE2-A750-438F-B41E-4C0DFF40E5FA}" dt="2024-06-11T12:34:12.998" v="114" actId="26606"/>
          <ac:spMkLst>
            <pc:docMk/>
            <pc:sldMk cId="342259956" sldId="278"/>
            <ac:spMk id="18" creationId="{D28445F8-F032-43C9-8D0F-A5155F525283}"/>
          </ac:spMkLst>
        </pc:spChg>
        <pc:spChg chg="add del">
          <ac:chgData name="Rob Sewell" userId="f32fc7e6-a998-4670-8b33-635876559b80" providerId="ADAL" clId="{0DCEBAE2-A750-438F-B41E-4C0DFF40E5FA}" dt="2024-06-11T12:34:12.998" v="114" actId="26606"/>
          <ac:spMkLst>
            <pc:docMk/>
            <pc:sldMk cId="342259956" sldId="278"/>
            <ac:spMk id="20" creationId="{36A325B5-56A3-425A-B9A3-0CEB7CA1BBF6}"/>
          </ac:spMkLst>
        </pc:spChg>
        <pc:spChg chg="add del">
          <ac:chgData name="Rob Sewell" userId="f32fc7e6-a998-4670-8b33-635876559b80" providerId="ADAL" clId="{0DCEBAE2-A750-438F-B41E-4C0DFF40E5FA}" dt="2024-06-11T12:34:12.998" v="114" actId="26606"/>
          <ac:spMkLst>
            <pc:docMk/>
            <pc:sldMk cId="342259956" sldId="278"/>
            <ac:spMk id="22" creationId="{B80DE958-9D45-4CAD-BF1F-FA2ED970B7F6}"/>
          </ac:spMkLst>
        </pc:spChg>
        <pc:spChg chg="add del">
          <ac:chgData name="Rob Sewell" userId="f32fc7e6-a998-4670-8b33-635876559b80" providerId="ADAL" clId="{0DCEBAE2-A750-438F-B41E-4C0DFF40E5FA}" dt="2024-06-11T12:34:12.998" v="114" actId="26606"/>
          <ac:spMkLst>
            <pc:docMk/>
            <pc:sldMk cId="342259956" sldId="278"/>
            <ac:spMk id="24" creationId="{BB93B4BF-AD35-4E52-8131-161C5FB9CDD7}"/>
          </ac:spMkLst>
        </pc:spChg>
        <pc:spChg chg="add del">
          <ac:chgData name="Rob Sewell" userId="f32fc7e6-a998-4670-8b33-635876559b80" providerId="ADAL" clId="{0DCEBAE2-A750-438F-B41E-4C0DFF40E5FA}" dt="2024-06-11T12:34:21.405" v="119" actId="26606"/>
          <ac:spMkLst>
            <pc:docMk/>
            <pc:sldMk cId="342259956" sldId="278"/>
            <ac:spMk id="26" creationId="{E8DC6FCD-811B-436E-9FEE-FC957486CD7E}"/>
          </ac:spMkLst>
        </pc:spChg>
        <pc:spChg chg="add del">
          <ac:chgData name="Rob Sewell" userId="f32fc7e6-a998-4670-8b33-635876559b80" providerId="ADAL" clId="{0DCEBAE2-A750-438F-B41E-4C0DFF40E5FA}" dt="2024-06-11T12:34:21.403" v="118" actId="26606"/>
          <ac:spMkLst>
            <pc:docMk/>
            <pc:sldMk cId="342259956" sldId="278"/>
            <ac:spMk id="31" creationId="{4169DD87-3EBE-44CA-9654-8AE0466B2779}"/>
          </ac:spMkLst>
        </pc:spChg>
        <pc:spChg chg="add del">
          <ac:chgData name="Rob Sewell" userId="f32fc7e6-a998-4670-8b33-635876559b80" providerId="ADAL" clId="{0DCEBAE2-A750-438F-B41E-4C0DFF40E5FA}" dt="2024-06-11T12:35:44.340" v="127" actId="26606"/>
          <ac:spMkLst>
            <pc:docMk/>
            <pc:sldMk cId="342259956" sldId="278"/>
            <ac:spMk id="33" creationId="{25414FA1-2D4C-41DB-83DE-4F3E38C10A63}"/>
          </ac:spMkLst>
        </pc:spChg>
        <pc:spChg chg="add del">
          <ac:chgData name="Rob Sewell" userId="f32fc7e6-a998-4670-8b33-635876559b80" providerId="ADAL" clId="{0DCEBAE2-A750-438F-B41E-4C0DFF40E5FA}" dt="2024-06-11T12:36:07.017" v="131" actId="26606"/>
          <ac:spMkLst>
            <pc:docMk/>
            <pc:sldMk cId="342259956" sldId="278"/>
            <ac:spMk id="38" creationId="{EA518CE4-E4D4-4D8A-980F-6D692AC96949}"/>
          </ac:spMkLst>
        </pc:spChg>
        <pc:spChg chg="add del">
          <ac:chgData name="Rob Sewell" userId="f32fc7e6-a998-4670-8b33-635876559b80" providerId="ADAL" clId="{0DCEBAE2-A750-438F-B41E-4C0DFF40E5FA}" dt="2024-06-11T12:36:07.017" v="131" actId="26606"/>
          <ac:spMkLst>
            <pc:docMk/>
            <pc:sldMk cId="342259956" sldId="278"/>
            <ac:spMk id="40" creationId="{F82BF3E2-EB0E-40D6-8835-2367A5316CA4}"/>
          </ac:spMkLst>
        </pc:spChg>
        <pc:spChg chg="add del">
          <ac:chgData name="Rob Sewell" userId="f32fc7e6-a998-4670-8b33-635876559b80" providerId="ADAL" clId="{0DCEBAE2-A750-438F-B41E-4C0DFF40E5FA}" dt="2024-06-11T12:36:07.017" v="131" actId="26606"/>
          <ac:spMkLst>
            <pc:docMk/>
            <pc:sldMk cId="342259956" sldId="278"/>
            <ac:spMk id="42" creationId="{481E86DD-89E6-42B2-8675-84B7C56BFF7D}"/>
          </ac:spMkLst>
        </pc:spChg>
        <pc:picChg chg="add mod ord">
          <ac:chgData name="Rob Sewell" userId="f32fc7e6-a998-4670-8b33-635876559b80" providerId="ADAL" clId="{0DCEBAE2-A750-438F-B41E-4C0DFF40E5FA}" dt="2024-06-11T12:36:07.017" v="131" actId="26606"/>
          <ac:picMkLst>
            <pc:docMk/>
            <pc:sldMk cId="342259956" sldId="278"/>
            <ac:picMk id="5" creationId="{3FED2C86-7C72-28F6-BBE4-1F4095AFACE0}"/>
          </ac:picMkLst>
        </pc:picChg>
        <pc:picChg chg="add mod ord">
          <ac:chgData name="Rob Sewell" userId="f32fc7e6-a998-4670-8b33-635876559b80" providerId="ADAL" clId="{0DCEBAE2-A750-438F-B41E-4C0DFF40E5FA}" dt="2024-06-11T12:36:07.017" v="131" actId="26606"/>
          <ac:picMkLst>
            <pc:docMk/>
            <pc:sldMk cId="342259956" sldId="278"/>
            <ac:picMk id="7" creationId="{09577C09-8EA7-4C20-15D5-47A35D67C58C}"/>
          </ac:picMkLst>
        </pc:picChg>
        <pc:picChg chg="add mod ord">
          <ac:chgData name="Rob Sewell" userId="f32fc7e6-a998-4670-8b33-635876559b80" providerId="ADAL" clId="{0DCEBAE2-A750-438F-B41E-4C0DFF40E5FA}" dt="2024-06-11T12:36:07.017" v="131" actId="26606"/>
          <ac:picMkLst>
            <pc:docMk/>
            <pc:sldMk cId="342259956" sldId="278"/>
            <ac:picMk id="9" creationId="{C1C2027D-FD08-50D8-6A41-94C2F0199FDE}"/>
          </ac:picMkLst>
        </pc:picChg>
        <pc:picChg chg="add mod ord">
          <ac:chgData name="Rob Sewell" userId="f32fc7e6-a998-4670-8b33-635876559b80" providerId="ADAL" clId="{0DCEBAE2-A750-438F-B41E-4C0DFF40E5FA}" dt="2024-06-11T12:36:07.017" v="131" actId="26606"/>
          <ac:picMkLst>
            <pc:docMk/>
            <pc:sldMk cId="342259956" sldId="278"/>
            <ac:picMk id="11" creationId="{6FC8D34E-DA8C-D4D5-E88F-66C77B3E4995}"/>
          </ac:picMkLst>
        </pc:picChg>
        <pc:picChg chg="add mod ord modCrop">
          <ac:chgData name="Rob Sewell" userId="f32fc7e6-a998-4670-8b33-635876559b80" providerId="ADAL" clId="{0DCEBAE2-A750-438F-B41E-4C0DFF40E5FA}" dt="2024-06-11T12:36:07.017" v="131" actId="26606"/>
          <ac:picMkLst>
            <pc:docMk/>
            <pc:sldMk cId="342259956" sldId="278"/>
            <ac:picMk id="13" creationId="{FC1B3233-CFFB-A575-8F98-3EAC30AA7EDB}"/>
          </ac:picMkLst>
        </pc:picChg>
      </pc:sldChg>
      <pc:sldChg chg="addSp delSp modSp new mod ord">
        <pc:chgData name="Rob Sewell" userId="f32fc7e6-a998-4670-8b33-635876559b80" providerId="ADAL" clId="{0DCEBAE2-A750-438F-B41E-4C0DFF40E5FA}" dt="2024-06-11T13:25:17.690" v="238"/>
        <pc:sldMkLst>
          <pc:docMk/>
          <pc:sldMk cId="3166952853" sldId="280"/>
        </pc:sldMkLst>
        <pc:spChg chg="mod">
          <ac:chgData name="Rob Sewell" userId="f32fc7e6-a998-4670-8b33-635876559b80" providerId="ADAL" clId="{0DCEBAE2-A750-438F-B41E-4C0DFF40E5FA}" dt="2024-06-11T13:23:36.334" v="187" actId="20577"/>
          <ac:spMkLst>
            <pc:docMk/>
            <pc:sldMk cId="3166952853" sldId="280"/>
            <ac:spMk id="2" creationId="{13B2DAB9-EEE9-411A-360E-F6028537EB95}"/>
          </ac:spMkLst>
        </pc:spChg>
        <pc:spChg chg="del">
          <ac:chgData name="Rob Sewell" userId="f32fc7e6-a998-4670-8b33-635876559b80" providerId="ADAL" clId="{0DCEBAE2-A750-438F-B41E-4C0DFF40E5FA}" dt="2024-06-11T13:23:15.944" v="147" actId="22"/>
          <ac:spMkLst>
            <pc:docMk/>
            <pc:sldMk cId="3166952853" sldId="280"/>
            <ac:spMk id="3" creationId="{74D63DF5-50B0-AEE3-E60E-601EAD8FD538}"/>
          </ac:spMkLst>
        </pc:spChg>
        <pc:spChg chg="mod">
          <ac:chgData name="Rob Sewell" userId="f32fc7e6-a998-4670-8b33-635876559b80" providerId="ADAL" clId="{0DCEBAE2-A750-438F-B41E-4C0DFF40E5FA}" dt="2024-06-11T13:23:48.758" v="232" actId="20577"/>
          <ac:spMkLst>
            <pc:docMk/>
            <pc:sldMk cId="3166952853" sldId="280"/>
            <ac:spMk id="4" creationId="{29395EE1-0232-7DE8-1E97-D4080D495C15}"/>
          </ac:spMkLst>
        </pc:spChg>
        <pc:picChg chg="add mod ord">
          <ac:chgData name="Rob Sewell" userId="f32fc7e6-a998-4670-8b33-635876559b80" providerId="ADAL" clId="{0DCEBAE2-A750-438F-B41E-4C0DFF40E5FA}" dt="2024-06-11T13:23:25.996" v="151" actId="14100"/>
          <ac:picMkLst>
            <pc:docMk/>
            <pc:sldMk cId="3166952853" sldId="280"/>
            <ac:picMk id="6" creationId="{D0A50BF7-AD7D-EADA-0E2B-B56FB724742C}"/>
          </ac:picMkLst>
        </pc:picChg>
      </pc:sldChg>
      <pc:sldChg chg="add setBg">
        <pc:chgData name="Rob Sewell" userId="f32fc7e6-a998-4670-8b33-635876559b80" providerId="ADAL" clId="{0DCEBAE2-A750-438F-B41E-4C0DFF40E5FA}" dt="2024-06-11T13:27:07.812" v="242"/>
        <pc:sldMkLst>
          <pc:docMk/>
          <pc:sldMk cId="3112821901" sldId="281"/>
        </pc:sldMkLst>
      </pc:sldChg>
    </pc:docChg>
  </pc:docChgLst>
  <pc:docChgLst>
    <pc:chgData name="Jess Pomfret" userId="S::jpomfret7_gmail.com#ext#@sewells.onmicrosoft.com::49ebff7e-972d-484d-ad11-7cd17abb248d" providerId="AD" clId="Web-{C15B4028-B43D-D83F-951F-8EA38AEA647D}"/>
    <pc:docChg chg="addSld modSld sldOrd">
      <pc:chgData name="Jess Pomfret" userId="S::jpomfret7_gmail.com#ext#@sewells.onmicrosoft.com::49ebff7e-972d-484d-ad11-7cd17abb248d" providerId="AD" clId="Web-{C15B4028-B43D-D83F-951F-8EA38AEA647D}" dt="2024-06-09T08:32:42.186" v="46"/>
      <pc:docMkLst>
        <pc:docMk/>
      </pc:docMkLst>
      <pc:sldChg chg="ord">
        <pc:chgData name="Jess Pomfret" userId="S::jpomfret7_gmail.com#ext#@sewells.onmicrosoft.com::49ebff7e-972d-484d-ad11-7cd17abb248d" providerId="AD" clId="Web-{C15B4028-B43D-D83F-951F-8EA38AEA647D}" dt="2024-06-09T08:27:39.866" v="5"/>
        <pc:sldMkLst>
          <pc:docMk/>
          <pc:sldMk cId="2492304431" sldId="256"/>
        </pc:sldMkLst>
      </pc:sldChg>
      <pc:sldChg chg="addSp">
        <pc:chgData name="Jess Pomfret" userId="S::jpomfret7_gmail.com#ext#@sewells.onmicrosoft.com::49ebff7e-972d-484d-ad11-7cd17abb248d" providerId="AD" clId="Web-{C15B4028-B43D-D83F-951F-8EA38AEA647D}" dt="2024-06-09T08:32:42.186" v="46"/>
        <pc:sldMkLst>
          <pc:docMk/>
          <pc:sldMk cId="751095604" sldId="268"/>
        </pc:sldMkLst>
        <pc:picChg chg="add">
          <ac:chgData name="Jess Pomfret" userId="S::jpomfret7_gmail.com#ext#@sewells.onmicrosoft.com::49ebff7e-972d-484d-ad11-7cd17abb248d" providerId="AD" clId="Web-{C15B4028-B43D-D83F-951F-8EA38AEA647D}" dt="2024-06-09T08:32:42.186" v="46"/>
          <ac:picMkLst>
            <pc:docMk/>
            <pc:sldMk cId="751095604" sldId="268"/>
            <ac:picMk id="9" creationId="{C68A4F99-F39C-8FF0-9510-A8F46627CC87}"/>
          </ac:picMkLst>
        </pc:picChg>
      </pc:sldChg>
      <pc:sldChg chg="addSp modSp">
        <pc:chgData name="Jess Pomfret" userId="S::jpomfret7_gmail.com#ext#@sewells.onmicrosoft.com::49ebff7e-972d-484d-ad11-7cd17abb248d" providerId="AD" clId="Web-{C15B4028-B43D-D83F-951F-8EA38AEA647D}" dt="2024-06-09T08:32:36.343" v="45" actId="14100"/>
        <pc:sldMkLst>
          <pc:docMk/>
          <pc:sldMk cId="3014222746" sldId="269"/>
        </pc:sldMkLst>
        <pc:picChg chg="add mod">
          <ac:chgData name="Jess Pomfret" userId="S::jpomfret7_gmail.com#ext#@sewells.onmicrosoft.com::49ebff7e-972d-484d-ad11-7cd17abb248d" providerId="AD" clId="Web-{C15B4028-B43D-D83F-951F-8EA38AEA647D}" dt="2024-06-09T08:32:36.343" v="45" actId="14100"/>
          <ac:picMkLst>
            <pc:docMk/>
            <pc:sldMk cId="3014222746" sldId="269"/>
            <ac:picMk id="3" creationId="{F57A56CA-9536-03BB-B0A9-DB9CCA2E2B41}"/>
          </ac:picMkLst>
        </pc:picChg>
      </pc:sldChg>
      <pc:sldChg chg="addSp modSp add">
        <pc:chgData name="Jess Pomfret" userId="S::jpomfret7_gmail.com#ext#@sewells.onmicrosoft.com::49ebff7e-972d-484d-ad11-7cd17abb248d" providerId="AD" clId="Web-{C15B4028-B43D-D83F-951F-8EA38AEA647D}" dt="2024-06-09T08:32:14.029" v="42" actId="14100"/>
        <pc:sldMkLst>
          <pc:docMk/>
          <pc:sldMk cId="3315886587" sldId="272"/>
        </pc:sldMkLst>
        <pc:spChg chg="mod">
          <ac:chgData name="Jess Pomfret" userId="S::jpomfret7_gmail.com#ext#@sewells.onmicrosoft.com::49ebff7e-972d-484d-ad11-7cd17abb248d" providerId="AD" clId="Web-{C15B4028-B43D-D83F-951F-8EA38AEA647D}" dt="2024-06-09T08:30:51.215" v="39" actId="20577"/>
          <ac:spMkLst>
            <pc:docMk/>
            <pc:sldMk cId="3315886587" sldId="272"/>
            <ac:spMk id="3" creationId="{512BD2B3-5213-AE89-B245-3E2067844782}"/>
          </ac:spMkLst>
        </pc:spChg>
        <pc:picChg chg="add mod">
          <ac:chgData name="Jess Pomfret" userId="S::jpomfret7_gmail.com#ext#@sewells.onmicrosoft.com::49ebff7e-972d-484d-ad11-7cd17abb248d" providerId="AD" clId="Web-{C15B4028-B43D-D83F-951F-8EA38AEA647D}" dt="2024-06-09T08:32:14.029" v="42" actId="14100"/>
          <ac:picMkLst>
            <pc:docMk/>
            <pc:sldMk cId="3315886587" sldId="272"/>
            <ac:picMk id="2" creationId="{5F9E12A7-96BB-ABD0-514D-4EC901A4EBED}"/>
          </ac:picMkLst>
        </pc:picChg>
      </pc:sldChg>
      <pc:sldChg chg="add">
        <pc:chgData name="Jess Pomfret" userId="S::jpomfret7_gmail.com#ext#@sewells.onmicrosoft.com::49ebff7e-972d-484d-ad11-7cd17abb248d" providerId="AD" clId="Web-{C15B4028-B43D-D83F-951F-8EA38AEA647D}" dt="2024-06-09T08:27:37.412" v="1"/>
        <pc:sldMkLst>
          <pc:docMk/>
          <pc:sldMk cId="2970004164" sldId="273"/>
        </pc:sldMkLst>
      </pc:sldChg>
      <pc:sldChg chg="add">
        <pc:chgData name="Jess Pomfret" userId="S::jpomfret7_gmail.com#ext#@sewells.onmicrosoft.com::49ebff7e-972d-484d-ad11-7cd17abb248d" providerId="AD" clId="Web-{C15B4028-B43D-D83F-951F-8EA38AEA647D}" dt="2024-06-09T08:27:37.412" v="2"/>
        <pc:sldMkLst>
          <pc:docMk/>
          <pc:sldMk cId="986012733" sldId="274"/>
        </pc:sldMkLst>
      </pc:sldChg>
      <pc:sldChg chg="add">
        <pc:chgData name="Jess Pomfret" userId="S::jpomfret7_gmail.com#ext#@sewells.onmicrosoft.com::49ebff7e-972d-484d-ad11-7cd17abb248d" providerId="AD" clId="Web-{C15B4028-B43D-D83F-951F-8EA38AEA647D}" dt="2024-06-09T08:27:37.428" v="3"/>
        <pc:sldMkLst>
          <pc:docMk/>
          <pc:sldMk cId="73231530" sldId="275"/>
        </pc:sldMkLst>
      </pc:sldChg>
      <pc:sldChg chg="modSp add mod modShow">
        <pc:chgData name="Jess Pomfret" userId="S::jpomfret7_gmail.com#ext#@sewells.onmicrosoft.com::49ebff7e-972d-484d-ad11-7cd17abb248d" providerId="AD" clId="Web-{C15B4028-B43D-D83F-951F-8EA38AEA647D}" dt="2024-06-09T08:30:37.636" v="32"/>
        <pc:sldMkLst>
          <pc:docMk/>
          <pc:sldMk cId="2193816839" sldId="276"/>
        </pc:sldMkLst>
        <pc:spChg chg="mod">
          <ac:chgData name="Jess Pomfret" userId="S::jpomfret7_gmail.com#ext#@sewells.onmicrosoft.com::49ebff7e-972d-484d-ad11-7cd17abb248d" providerId="AD" clId="Web-{C15B4028-B43D-D83F-951F-8EA38AEA647D}" dt="2024-06-09T08:30:27.339" v="31" actId="20577"/>
          <ac:spMkLst>
            <pc:docMk/>
            <pc:sldMk cId="2193816839" sldId="276"/>
            <ac:spMk id="3" creationId="{FB22B504-146E-1966-17CE-BB797BC6083D}"/>
          </ac:spMkLst>
        </pc:spChg>
        <pc:spChg chg="mod">
          <ac:chgData name="Jess Pomfret" userId="S::jpomfret7_gmail.com#ext#@sewells.onmicrosoft.com::49ebff7e-972d-484d-ad11-7cd17abb248d" providerId="AD" clId="Web-{C15B4028-B43D-D83F-951F-8EA38AEA647D}" dt="2024-06-09T08:30:22.933" v="24" actId="20577"/>
          <ac:spMkLst>
            <pc:docMk/>
            <pc:sldMk cId="2193816839" sldId="276"/>
            <ac:spMk id="4" creationId="{0E2348EB-2258-5792-670F-322202E630B4}"/>
          </ac:spMkLst>
        </pc:spChg>
      </pc:sldChg>
      <pc:sldMasterChg chg="addSldLayout">
        <pc:chgData name="Jess Pomfret" userId="S::jpomfret7_gmail.com#ext#@sewells.onmicrosoft.com::49ebff7e-972d-484d-ad11-7cd17abb248d" providerId="AD" clId="Web-{C15B4028-B43D-D83F-951F-8EA38AEA647D}" dt="2024-06-09T08:27:37.428" v="3"/>
        <pc:sldMasterMkLst>
          <pc:docMk/>
          <pc:sldMasterMk cId="2961696437" sldId="2147483660"/>
        </pc:sldMasterMkLst>
        <pc:sldLayoutChg chg="add">
          <pc:chgData name="Jess Pomfret" userId="S::jpomfret7_gmail.com#ext#@sewells.onmicrosoft.com::49ebff7e-972d-484d-ad11-7cd17abb248d" providerId="AD" clId="Web-{C15B4028-B43D-D83F-951F-8EA38AEA647D}" dt="2024-06-09T08:27:37.397" v="0"/>
          <pc:sldLayoutMkLst>
            <pc:docMk/>
            <pc:sldMasterMk cId="2961696437" sldId="2147483660"/>
            <pc:sldLayoutMk cId="1552023185" sldId="2147483673"/>
          </pc:sldLayoutMkLst>
        </pc:sldLayoutChg>
        <pc:sldLayoutChg chg="add">
          <pc:chgData name="Jess Pomfret" userId="S::jpomfret7_gmail.com#ext#@sewells.onmicrosoft.com::49ebff7e-972d-484d-ad11-7cd17abb248d" providerId="AD" clId="Web-{C15B4028-B43D-D83F-951F-8EA38AEA647D}" dt="2024-06-09T08:27:37.412" v="1"/>
          <pc:sldLayoutMkLst>
            <pc:docMk/>
            <pc:sldMasterMk cId="2961696437" sldId="2147483660"/>
            <pc:sldLayoutMk cId="2970439796" sldId="2147483674"/>
          </pc:sldLayoutMkLst>
        </pc:sldLayoutChg>
        <pc:sldLayoutChg chg="add">
          <pc:chgData name="Jess Pomfret" userId="S::jpomfret7_gmail.com#ext#@sewells.onmicrosoft.com::49ebff7e-972d-484d-ad11-7cd17abb248d" providerId="AD" clId="Web-{C15B4028-B43D-D83F-951F-8EA38AEA647D}" dt="2024-06-09T08:27:37.412" v="2"/>
          <pc:sldLayoutMkLst>
            <pc:docMk/>
            <pc:sldMasterMk cId="2961696437" sldId="2147483660"/>
            <pc:sldLayoutMk cId="627112431" sldId="2147483675"/>
          </pc:sldLayoutMkLst>
        </pc:sldLayoutChg>
        <pc:sldLayoutChg chg="add">
          <pc:chgData name="Jess Pomfret" userId="S::jpomfret7_gmail.com#ext#@sewells.onmicrosoft.com::49ebff7e-972d-484d-ad11-7cd17abb248d" providerId="AD" clId="Web-{C15B4028-B43D-D83F-951F-8EA38AEA647D}" dt="2024-06-09T08:27:37.428" v="3"/>
          <pc:sldLayoutMkLst>
            <pc:docMk/>
            <pc:sldMasterMk cId="2961696437" sldId="2147483660"/>
            <pc:sldLayoutMk cId="3692819854" sldId="2147483676"/>
          </pc:sldLayoutMkLst>
        </pc:sldLayoutChg>
      </pc:sldMasterChg>
    </pc:docChg>
  </pc:docChgLst>
  <pc:docChgLst>
    <pc:chgData name="Jess Pomfret" userId="S::jpomfret7_gmail.com#ext#@sewells.onmicrosoft.com::49ebff7e-972d-484d-ad11-7cd17abb248d" providerId="AD" clId="Web-{25F4D774-3C88-AEC0-2738-48ED5AE68A19}"/>
    <pc:docChg chg="addSld modSld sldOrd">
      <pc:chgData name="Jess Pomfret" userId="S::jpomfret7_gmail.com#ext#@sewells.onmicrosoft.com::49ebff7e-972d-484d-ad11-7cd17abb248d" providerId="AD" clId="Web-{25F4D774-3C88-AEC0-2738-48ED5AE68A19}" dt="2024-06-11T13:24:23.218" v="17" actId="20577"/>
      <pc:docMkLst>
        <pc:docMk/>
      </pc:docMkLst>
      <pc:sldChg chg="addSp delSp modSp new ord">
        <pc:chgData name="Jess Pomfret" userId="S::jpomfret7_gmail.com#ext#@sewells.onmicrosoft.com::49ebff7e-972d-484d-ad11-7cd17abb248d" providerId="AD" clId="Web-{25F4D774-3C88-AEC0-2738-48ED5AE68A19}" dt="2024-06-11T13:24:02.421" v="11" actId="20577"/>
        <pc:sldMkLst>
          <pc:docMk/>
          <pc:sldMk cId="3692522181" sldId="279"/>
        </pc:sldMkLst>
        <pc:spChg chg="mod">
          <ac:chgData name="Jess Pomfret" userId="S::jpomfret7_gmail.com#ext#@sewells.onmicrosoft.com::49ebff7e-972d-484d-ad11-7cd17abb248d" providerId="AD" clId="Web-{25F4D774-3C88-AEC0-2738-48ED5AE68A19}" dt="2024-06-11T13:24:02.421" v="11" actId="20577"/>
          <ac:spMkLst>
            <pc:docMk/>
            <pc:sldMk cId="3692522181" sldId="279"/>
            <ac:spMk id="2" creationId="{C71C60AE-6CB3-4529-3FF1-F95AD1B4B026}"/>
          </ac:spMkLst>
        </pc:spChg>
        <pc:spChg chg="del">
          <ac:chgData name="Jess Pomfret" userId="S::jpomfret7_gmail.com#ext#@sewells.onmicrosoft.com::49ebff7e-972d-484d-ad11-7cd17abb248d" providerId="AD" clId="Web-{25F4D774-3C88-AEC0-2738-48ED5AE68A19}" dt="2024-06-11T13:20:49.368" v="1"/>
          <ac:spMkLst>
            <pc:docMk/>
            <pc:sldMk cId="3692522181" sldId="279"/>
            <ac:spMk id="3" creationId="{33C29EE8-D2C4-D9FD-36A1-FAAB812049DF}"/>
          </ac:spMkLst>
        </pc:spChg>
        <pc:spChg chg="del">
          <ac:chgData name="Jess Pomfret" userId="S::jpomfret7_gmail.com#ext#@sewells.onmicrosoft.com::49ebff7e-972d-484d-ad11-7cd17abb248d" providerId="AD" clId="Web-{25F4D774-3C88-AEC0-2738-48ED5AE68A19}" dt="2024-06-11T13:20:56.290" v="2"/>
          <ac:spMkLst>
            <pc:docMk/>
            <pc:sldMk cId="3692522181" sldId="279"/>
            <ac:spMk id="4" creationId="{EC8AC25C-302B-8423-FB1B-BC4CDE6A1AB7}"/>
          </ac:spMkLst>
        </pc:spChg>
        <pc:picChg chg="add mod ord">
          <ac:chgData name="Jess Pomfret" userId="S::jpomfret7_gmail.com#ext#@sewells.onmicrosoft.com::49ebff7e-972d-484d-ad11-7cd17abb248d" providerId="AD" clId="Web-{25F4D774-3C88-AEC0-2738-48ED5AE68A19}" dt="2024-06-11T13:21:01.227" v="4" actId="14100"/>
          <ac:picMkLst>
            <pc:docMk/>
            <pc:sldMk cId="3692522181" sldId="279"/>
            <ac:picMk id="5" creationId="{6A52BB81-AEE5-B644-EFE7-A75BAD0512A8}"/>
          </ac:picMkLst>
        </pc:picChg>
      </pc:sldChg>
      <pc:sldChg chg="modSp">
        <pc:chgData name="Jess Pomfret" userId="S::jpomfret7_gmail.com#ext#@sewells.onmicrosoft.com::49ebff7e-972d-484d-ad11-7cd17abb248d" providerId="AD" clId="Web-{25F4D774-3C88-AEC0-2738-48ED5AE68A19}" dt="2024-06-11T13:24:23.218" v="17" actId="20577"/>
        <pc:sldMkLst>
          <pc:docMk/>
          <pc:sldMk cId="3166952853" sldId="280"/>
        </pc:sldMkLst>
        <pc:spChg chg="mod">
          <ac:chgData name="Jess Pomfret" userId="S::jpomfret7_gmail.com#ext#@sewells.onmicrosoft.com::49ebff7e-972d-484d-ad11-7cd17abb248d" providerId="AD" clId="Web-{25F4D774-3C88-AEC0-2738-48ED5AE68A19}" dt="2024-06-11T13:24:23.218" v="17" actId="20577"/>
          <ac:spMkLst>
            <pc:docMk/>
            <pc:sldMk cId="3166952853" sldId="280"/>
            <ac:spMk id="4" creationId="{29395EE1-0232-7DE8-1E97-D4080D495C15}"/>
          </ac:spMkLst>
        </pc:spChg>
      </pc:sldChg>
    </pc:docChg>
  </pc:docChgLst>
  <pc:docChgLst>
    <pc:chgData name="Rob Sewell" userId="f32fc7e6-a998-4670-8b33-635876559b80" providerId="ADAL" clId="{E636F482-0EAD-4581-9FC9-23410BB62F96}"/>
    <pc:docChg chg="modSld">
      <pc:chgData name="Rob Sewell" userId="f32fc7e6-a998-4670-8b33-635876559b80" providerId="ADAL" clId="{E636F482-0EAD-4581-9FC9-23410BB62F96}" dt="2024-06-25T08:25:25.622" v="92" actId="20577"/>
      <pc:docMkLst>
        <pc:docMk/>
      </pc:docMkLst>
      <pc:sldChg chg="modNotesTx">
        <pc:chgData name="Rob Sewell" userId="f32fc7e6-a998-4670-8b33-635876559b80" providerId="ADAL" clId="{E636F482-0EAD-4581-9FC9-23410BB62F96}" dt="2024-06-25T08:25:25.622" v="92" actId="20577"/>
        <pc:sldMkLst>
          <pc:docMk/>
          <pc:sldMk cId="2945540905" sldId="299"/>
        </pc:sldMkLst>
      </pc:sldChg>
    </pc:docChg>
  </pc:docChgLst>
  <pc:docChgLst>
    <pc:chgData name="Jess Pomfret" userId="S::jpomfret7_gmail.com#ext#@sewells.onmicrosoft.com::49ebff7e-972d-484d-ad11-7cd17abb248d" providerId="AD" clId="Web-{6B3AF68F-ADFE-C624-31FE-BDD01F4FA03E}"/>
    <pc:docChg chg="modSld">
      <pc:chgData name="Jess Pomfret" userId="S::jpomfret7_gmail.com#ext#@sewells.onmicrosoft.com::49ebff7e-972d-484d-ad11-7cd17abb248d" providerId="AD" clId="Web-{6B3AF68F-ADFE-C624-31FE-BDD01F4FA03E}" dt="2024-06-21T10:15:41.184" v="49" actId="1076"/>
      <pc:docMkLst>
        <pc:docMk/>
      </pc:docMkLst>
      <pc:sldChg chg="modSp">
        <pc:chgData name="Jess Pomfret" userId="S::jpomfret7_gmail.com#ext#@sewells.onmicrosoft.com::49ebff7e-972d-484d-ad11-7cd17abb248d" providerId="AD" clId="Web-{6B3AF68F-ADFE-C624-31FE-BDD01F4FA03E}" dt="2024-06-21T10:08:28.155" v="21" actId="20577"/>
        <pc:sldMkLst>
          <pc:docMk/>
          <pc:sldMk cId="751095604" sldId="268"/>
        </pc:sldMkLst>
        <pc:spChg chg="mod">
          <ac:chgData name="Jess Pomfret" userId="S::jpomfret7_gmail.com#ext#@sewells.onmicrosoft.com::49ebff7e-972d-484d-ad11-7cd17abb248d" providerId="AD" clId="Web-{6B3AF68F-ADFE-C624-31FE-BDD01F4FA03E}" dt="2024-06-21T10:08:28.155" v="21" actId="20577"/>
          <ac:spMkLst>
            <pc:docMk/>
            <pc:sldMk cId="751095604" sldId="268"/>
            <ac:spMk id="2" creationId="{B63F84C9-7486-D81C-EDE7-12CE856D5B81}"/>
          </ac:spMkLst>
        </pc:spChg>
      </pc:sldChg>
      <pc:sldChg chg="addSp delSp modSp">
        <pc:chgData name="Jess Pomfret" userId="S::jpomfret7_gmail.com#ext#@sewells.onmicrosoft.com::49ebff7e-972d-484d-ad11-7cd17abb248d" providerId="AD" clId="Web-{6B3AF68F-ADFE-C624-31FE-BDD01F4FA03E}" dt="2024-06-21T10:15:41.184" v="49" actId="1076"/>
        <pc:sldMkLst>
          <pc:docMk/>
          <pc:sldMk cId="342259956" sldId="278"/>
        </pc:sldMkLst>
        <pc:picChg chg="add del mod modCrop">
          <ac:chgData name="Jess Pomfret" userId="S::jpomfret7_gmail.com#ext#@sewells.onmicrosoft.com::49ebff7e-972d-484d-ad11-7cd17abb248d" providerId="AD" clId="Web-{6B3AF68F-ADFE-C624-31FE-BDD01F4FA03E}" dt="2024-06-21T10:15:18.261" v="43"/>
          <ac:picMkLst>
            <pc:docMk/>
            <pc:sldMk cId="342259956" sldId="278"/>
            <ac:picMk id="2" creationId="{CC042308-96CD-9B7D-5FB9-D37A8265D6FB}"/>
          </ac:picMkLst>
        </pc:picChg>
        <pc:picChg chg="add mod">
          <ac:chgData name="Jess Pomfret" userId="S::jpomfret7_gmail.com#ext#@sewells.onmicrosoft.com::49ebff7e-972d-484d-ad11-7cd17abb248d" providerId="AD" clId="Web-{6B3AF68F-ADFE-C624-31FE-BDD01F4FA03E}" dt="2024-06-21T10:15:41.184" v="49" actId="1076"/>
          <ac:picMkLst>
            <pc:docMk/>
            <pc:sldMk cId="342259956" sldId="278"/>
            <ac:picMk id="3" creationId="{0C291F61-815E-CB64-6EDB-A18F9CAB27A2}"/>
          </ac:picMkLst>
        </pc:picChg>
      </pc:sldChg>
      <pc:sldChg chg="modSp">
        <pc:chgData name="Jess Pomfret" userId="S::jpomfret7_gmail.com#ext#@sewells.onmicrosoft.com::49ebff7e-972d-484d-ad11-7cd17abb248d" providerId="AD" clId="Web-{6B3AF68F-ADFE-C624-31FE-BDD01F4FA03E}" dt="2024-06-21T10:08:37.280" v="31" actId="20577"/>
        <pc:sldMkLst>
          <pc:docMk/>
          <pc:sldMk cId="2129643438" sldId="292"/>
        </pc:sldMkLst>
        <pc:spChg chg="mod">
          <ac:chgData name="Jess Pomfret" userId="S::jpomfret7_gmail.com#ext#@sewells.onmicrosoft.com::49ebff7e-972d-484d-ad11-7cd17abb248d" providerId="AD" clId="Web-{6B3AF68F-ADFE-C624-31FE-BDD01F4FA03E}" dt="2024-06-21T10:08:37.280" v="31" actId="20577"/>
          <ac:spMkLst>
            <pc:docMk/>
            <pc:sldMk cId="2129643438" sldId="292"/>
            <ac:spMk id="2" creationId="{B63F84C9-7486-D81C-EDE7-12CE856D5B81}"/>
          </ac:spMkLst>
        </pc:spChg>
      </pc:sldChg>
    </pc:docChg>
  </pc:docChgLst>
  <pc:docChgLst>
    <pc:chgData name="Rob Sewell" userId="f32fc7e6-a998-4670-8b33-635876559b80" providerId="ADAL" clId="{EAA7FFBF-CC52-4D90-8C2C-97A6E215799C}"/>
    <pc:docChg chg="undo custSel addSld delSld modSld sldOrd addSection modSection">
      <pc:chgData name="Rob Sewell" userId="f32fc7e6-a998-4670-8b33-635876559b80" providerId="ADAL" clId="{EAA7FFBF-CC52-4D90-8C2C-97A6E215799C}" dt="2024-06-18T19:21:19.129" v="3134" actId="729"/>
      <pc:docMkLst>
        <pc:docMk/>
      </pc:docMkLst>
      <pc:sldChg chg="addSp modSp mod modAnim">
        <pc:chgData name="Rob Sewell" userId="f32fc7e6-a998-4670-8b33-635876559b80" providerId="ADAL" clId="{EAA7FFBF-CC52-4D90-8C2C-97A6E215799C}" dt="2024-06-11T17:18:58.883" v="2028" actId="1076"/>
        <pc:sldMkLst>
          <pc:docMk/>
          <pc:sldMk cId="2492304431" sldId="256"/>
        </pc:sldMkLst>
        <pc:spChg chg="mod">
          <ac:chgData name="Rob Sewell" userId="f32fc7e6-a998-4670-8b33-635876559b80" providerId="ADAL" clId="{EAA7FFBF-CC52-4D90-8C2C-97A6E215799C}" dt="2024-06-11T17:18:58.883" v="2028" actId="1076"/>
          <ac:spMkLst>
            <pc:docMk/>
            <pc:sldMk cId="2492304431" sldId="256"/>
            <ac:spMk id="2" creationId="{ED7ED817-C4B5-EEC0-7270-EAB9DFC68E81}"/>
          </ac:spMkLst>
        </pc:spChg>
        <pc:spChg chg="add mod">
          <ac:chgData name="Rob Sewell" userId="f32fc7e6-a998-4670-8b33-635876559b80" providerId="ADAL" clId="{EAA7FFBF-CC52-4D90-8C2C-97A6E215799C}" dt="2024-06-11T16:58:57.132" v="29" actId="1076"/>
          <ac:spMkLst>
            <pc:docMk/>
            <pc:sldMk cId="2492304431" sldId="256"/>
            <ac:spMk id="7" creationId="{5B1F0927-FBD5-637F-F6D4-EEC98C6A86F8}"/>
          </ac:spMkLst>
        </pc:spChg>
        <pc:picChg chg="mod">
          <ac:chgData name="Rob Sewell" userId="f32fc7e6-a998-4670-8b33-635876559b80" providerId="ADAL" clId="{EAA7FFBF-CC52-4D90-8C2C-97A6E215799C}" dt="2024-06-11T16:58:48.216" v="28" actId="1076"/>
          <ac:picMkLst>
            <pc:docMk/>
            <pc:sldMk cId="2492304431" sldId="256"/>
            <ac:picMk id="4" creationId="{4F369688-DBFA-4537-A034-543FAD3C9ACE}"/>
          </ac:picMkLst>
        </pc:picChg>
        <pc:picChg chg="add mod">
          <ac:chgData name="Rob Sewell" userId="f32fc7e6-a998-4670-8b33-635876559b80" providerId="ADAL" clId="{EAA7FFBF-CC52-4D90-8C2C-97A6E215799C}" dt="2024-06-11T17:18:52.905" v="2027" actId="1076"/>
          <ac:picMkLst>
            <pc:docMk/>
            <pc:sldMk cId="2492304431" sldId="256"/>
            <ac:picMk id="5" creationId="{649DA120-33E5-81AF-4ADB-C754D14D385D}"/>
          </ac:picMkLst>
        </pc:picChg>
      </pc:sldChg>
      <pc:sldChg chg="addSp delSp modSp mod ord modShow modNotesTx">
        <pc:chgData name="Rob Sewell" userId="f32fc7e6-a998-4670-8b33-635876559b80" providerId="ADAL" clId="{EAA7FFBF-CC52-4D90-8C2C-97A6E215799C}" dt="2024-06-18T19:18:04.007" v="3114"/>
        <pc:sldMkLst>
          <pc:docMk/>
          <pc:sldMk cId="3246121225" sldId="257"/>
        </pc:sldMkLst>
        <pc:spChg chg="mod">
          <ac:chgData name="Rob Sewell" userId="f32fc7e6-a998-4670-8b33-635876559b80" providerId="ADAL" clId="{EAA7FFBF-CC52-4D90-8C2C-97A6E215799C}" dt="2024-06-11T17:02:57.720" v="65" actId="403"/>
          <ac:spMkLst>
            <pc:docMk/>
            <pc:sldMk cId="3246121225" sldId="257"/>
            <ac:spMk id="2" creationId="{E6673407-3B4F-2F1E-5B3D-79F535473994}"/>
          </ac:spMkLst>
        </pc:spChg>
        <pc:spChg chg="mod">
          <ac:chgData name="Rob Sewell" userId="f32fc7e6-a998-4670-8b33-635876559b80" providerId="ADAL" clId="{EAA7FFBF-CC52-4D90-8C2C-97A6E215799C}" dt="2024-06-11T17:01:37.981" v="60" actId="27636"/>
          <ac:spMkLst>
            <pc:docMk/>
            <pc:sldMk cId="3246121225" sldId="257"/>
            <ac:spMk id="4" creationId="{F7109899-601B-68E0-2B26-F99D8CCD16B2}"/>
          </ac:spMkLst>
        </pc:spChg>
        <pc:spChg chg="del">
          <ac:chgData name="Rob Sewell" userId="f32fc7e6-a998-4670-8b33-635876559b80" providerId="ADAL" clId="{EAA7FFBF-CC52-4D90-8C2C-97A6E215799C}" dt="2024-06-11T17:00:37.654" v="37" actId="26606"/>
          <ac:spMkLst>
            <pc:docMk/>
            <pc:sldMk cId="3246121225" sldId="257"/>
            <ac:spMk id="12" creationId="{744CAA32-F237-419C-A2DD-43C28D920D3C}"/>
          </ac:spMkLst>
        </pc:spChg>
        <pc:spChg chg="add">
          <ac:chgData name="Rob Sewell" userId="f32fc7e6-a998-4670-8b33-635876559b80" providerId="ADAL" clId="{EAA7FFBF-CC52-4D90-8C2C-97A6E215799C}" dt="2024-06-11T17:00:37.654" v="37" actId="26606"/>
          <ac:spMkLst>
            <pc:docMk/>
            <pc:sldMk cId="3246121225" sldId="257"/>
            <ac:spMk id="21" creationId="{406BD704-01C2-4341-B99A-116CC7EC56EF}"/>
          </ac:spMkLst>
        </pc:spChg>
        <pc:spChg chg="add">
          <ac:chgData name="Rob Sewell" userId="f32fc7e6-a998-4670-8b33-635876559b80" providerId="ADAL" clId="{EAA7FFBF-CC52-4D90-8C2C-97A6E215799C}" dt="2024-06-11T17:00:37.654" v="37" actId="26606"/>
          <ac:spMkLst>
            <pc:docMk/>
            <pc:sldMk cId="3246121225" sldId="257"/>
            <ac:spMk id="23" creationId="{0225C01B-A296-4FAA-AA46-794F27DF6934}"/>
          </ac:spMkLst>
        </pc:spChg>
        <pc:picChg chg="mod">
          <ac:chgData name="Rob Sewell" userId="f32fc7e6-a998-4670-8b33-635876559b80" providerId="ADAL" clId="{EAA7FFBF-CC52-4D90-8C2C-97A6E215799C}" dt="2024-06-11T17:02:49.101" v="61" actId="14826"/>
          <ac:picMkLst>
            <pc:docMk/>
            <pc:sldMk cId="3246121225" sldId="257"/>
            <ac:picMk id="5" creationId="{FA1EFD99-6F90-4781-A999-DAE647EC81B7}"/>
          </ac:picMkLst>
        </pc:picChg>
        <pc:cxnChg chg="del">
          <ac:chgData name="Rob Sewell" userId="f32fc7e6-a998-4670-8b33-635876559b80" providerId="ADAL" clId="{EAA7FFBF-CC52-4D90-8C2C-97A6E215799C}" dt="2024-06-11T17:00:37.654" v="37" actId="26606"/>
          <ac:cxnSpMkLst>
            <pc:docMk/>
            <pc:sldMk cId="3246121225" sldId="257"/>
            <ac:cxnSpMk id="10" creationId="{118E06E4-607B-144B-382B-AD3D06B1EE8C}"/>
          </ac:cxnSpMkLst>
        </pc:cxnChg>
        <pc:cxnChg chg="del">
          <ac:chgData name="Rob Sewell" userId="f32fc7e6-a998-4670-8b33-635876559b80" providerId="ADAL" clId="{EAA7FFBF-CC52-4D90-8C2C-97A6E215799C}" dt="2024-06-11T17:00:37.654" v="37" actId="26606"/>
          <ac:cxnSpMkLst>
            <pc:docMk/>
            <pc:sldMk cId="3246121225" sldId="257"/>
            <ac:cxnSpMk id="14" creationId="{08052531-D50B-3899-B150-D05525F4F2BC}"/>
          </ac:cxnSpMkLst>
        </pc:cxnChg>
        <pc:cxnChg chg="add">
          <ac:chgData name="Rob Sewell" userId="f32fc7e6-a998-4670-8b33-635876559b80" providerId="ADAL" clId="{EAA7FFBF-CC52-4D90-8C2C-97A6E215799C}" dt="2024-06-11T17:00:37.654" v="37" actId="26606"/>
          <ac:cxnSpMkLst>
            <pc:docMk/>
            <pc:sldMk cId="3246121225" sldId="257"/>
            <ac:cxnSpMk id="19" creationId="{118E06E4-607B-144B-382B-AD3D06B1EE8C}"/>
          </ac:cxnSpMkLst>
        </pc:cxnChg>
        <pc:cxnChg chg="add">
          <ac:chgData name="Rob Sewell" userId="f32fc7e6-a998-4670-8b33-635876559b80" providerId="ADAL" clId="{EAA7FFBF-CC52-4D90-8C2C-97A6E215799C}" dt="2024-06-11T17:00:37.654" v="37" actId="26606"/>
          <ac:cxnSpMkLst>
            <pc:docMk/>
            <pc:sldMk cId="3246121225" sldId="257"/>
            <ac:cxnSpMk id="25" creationId="{62713E66-598D-4B8A-9D2A-67C7AF46EF11}"/>
          </ac:cxnSpMkLst>
        </pc:cxnChg>
      </pc:sldChg>
      <pc:sldChg chg="mod ord modShow">
        <pc:chgData name="Rob Sewell" userId="f32fc7e6-a998-4670-8b33-635876559b80" providerId="ADAL" clId="{EAA7FFBF-CC52-4D90-8C2C-97A6E215799C}" dt="2024-06-15T19:12:42.718" v="2518"/>
        <pc:sldMkLst>
          <pc:docMk/>
          <pc:sldMk cId="1721800806" sldId="258"/>
        </pc:sldMkLst>
      </pc:sldChg>
      <pc:sldChg chg="ord">
        <pc:chgData name="Rob Sewell" userId="f32fc7e6-a998-4670-8b33-635876559b80" providerId="ADAL" clId="{EAA7FFBF-CC52-4D90-8C2C-97A6E215799C}" dt="2024-06-15T18:56:42.038" v="2504"/>
        <pc:sldMkLst>
          <pc:docMk/>
          <pc:sldMk cId="4024841359" sldId="259"/>
        </pc:sldMkLst>
      </pc:sldChg>
      <pc:sldChg chg="mod ord modShow">
        <pc:chgData name="Rob Sewell" userId="f32fc7e6-a998-4670-8b33-635876559b80" providerId="ADAL" clId="{EAA7FFBF-CC52-4D90-8C2C-97A6E215799C}" dt="2024-06-15T19:12:42.718" v="2518"/>
        <pc:sldMkLst>
          <pc:docMk/>
          <pc:sldMk cId="4087543028" sldId="260"/>
        </pc:sldMkLst>
      </pc:sldChg>
      <pc:sldChg chg="ord">
        <pc:chgData name="Rob Sewell" userId="f32fc7e6-a998-4670-8b33-635876559b80" providerId="ADAL" clId="{EAA7FFBF-CC52-4D90-8C2C-97A6E215799C}" dt="2024-06-15T19:12:42.718" v="2518"/>
        <pc:sldMkLst>
          <pc:docMk/>
          <pc:sldMk cId="1082821817" sldId="261"/>
        </pc:sldMkLst>
      </pc:sldChg>
      <pc:sldChg chg="mod ord modShow">
        <pc:chgData name="Rob Sewell" userId="f32fc7e6-a998-4670-8b33-635876559b80" providerId="ADAL" clId="{EAA7FFBF-CC52-4D90-8C2C-97A6E215799C}" dt="2024-06-15T19:12:51.968" v="2520"/>
        <pc:sldMkLst>
          <pc:docMk/>
          <pc:sldMk cId="687452512" sldId="264"/>
        </pc:sldMkLst>
      </pc:sldChg>
      <pc:sldChg chg="ord">
        <pc:chgData name="Rob Sewell" userId="f32fc7e6-a998-4670-8b33-635876559b80" providerId="ADAL" clId="{EAA7FFBF-CC52-4D90-8C2C-97A6E215799C}" dt="2024-06-15T19:12:51.968" v="2520"/>
        <pc:sldMkLst>
          <pc:docMk/>
          <pc:sldMk cId="4091304957" sldId="265"/>
        </pc:sldMkLst>
      </pc:sldChg>
      <pc:sldChg chg="ord">
        <pc:chgData name="Rob Sewell" userId="f32fc7e6-a998-4670-8b33-635876559b80" providerId="ADAL" clId="{EAA7FFBF-CC52-4D90-8C2C-97A6E215799C}" dt="2024-06-15T19:12:51.968" v="2520"/>
        <pc:sldMkLst>
          <pc:docMk/>
          <pc:sldMk cId="34901426" sldId="266"/>
        </pc:sldMkLst>
      </pc:sldChg>
      <pc:sldChg chg="modSp mod">
        <pc:chgData name="Rob Sewell" userId="f32fc7e6-a998-4670-8b33-635876559b80" providerId="ADAL" clId="{EAA7FFBF-CC52-4D90-8C2C-97A6E215799C}" dt="2024-06-11T16:59:28.228" v="32" actId="1076"/>
        <pc:sldMkLst>
          <pc:docMk/>
          <pc:sldMk cId="751095604" sldId="268"/>
        </pc:sldMkLst>
        <pc:picChg chg="mod">
          <ac:chgData name="Rob Sewell" userId="f32fc7e6-a998-4670-8b33-635876559b80" providerId="ADAL" clId="{EAA7FFBF-CC52-4D90-8C2C-97A6E215799C}" dt="2024-06-11T16:59:28.228" v="32" actId="1076"/>
          <ac:picMkLst>
            <pc:docMk/>
            <pc:sldMk cId="751095604" sldId="268"/>
            <ac:picMk id="9" creationId="{C68A4F99-F39C-8FF0-9510-A8F46627CC87}"/>
          </ac:picMkLst>
        </pc:picChg>
      </pc:sldChg>
      <pc:sldChg chg="addSp delSp modSp del mod">
        <pc:chgData name="Rob Sewell" userId="f32fc7e6-a998-4670-8b33-635876559b80" providerId="ADAL" clId="{EAA7FFBF-CC52-4D90-8C2C-97A6E215799C}" dt="2024-06-15T14:33:35.488" v="2311" actId="47"/>
        <pc:sldMkLst>
          <pc:docMk/>
          <pc:sldMk cId="3014222746" sldId="269"/>
        </pc:sldMkLst>
        <pc:spChg chg="mod">
          <ac:chgData name="Rob Sewell" userId="f32fc7e6-a998-4670-8b33-635876559b80" providerId="ADAL" clId="{EAA7FFBF-CC52-4D90-8C2C-97A6E215799C}" dt="2024-06-11T17:00:04.732" v="36" actId="1076"/>
          <ac:spMkLst>
            <pc:docMk/>
            <pc:sldMk cId="3014222746" sldId="269"/>
            <ac:spMk id="5" creationId="{93312970-1382-905E-DF3A-5D367E6E7736}"/>
          </ac:spMkLst>
        </pc:spChg>
        <pc:picChg chg="del">
          <ac:chgData name="Rob Sewell" userId="f32fc7e6-a998-4670-8b33-635876559b80" providerId="ADAL" clId="{EAA7FFBF-CC52-4D90-8C2C-97A6E215799C}" dt="2024-06-11T16:59:46.694" v="33" actId="478"/>
          <ac:picMkLst>
            <pc:docMk/>
            <pc:sldMk cId="3014222746" sldId="269"/>
            <ac:picMk id="3" creationId="{F57A56CA-9536-03BB-B0A9-DB9CCA2E2B41}"/>
          </ac:picMkLst>
        </pc:picChg>
        <pc:picChg chg="add mod">
          <ac:chgData name="Rob Sewell" userId="f32fc7e6-a998-4670-8b33-635876559b80" providerId="ADAL" clId="{EAA7FFBF-CC52-4D90-8C2C-97A6E215799C}" dt="2024-06-11T16:59:47.738" v="34"/>
          <ac:picMkLst>
            <pc:docMk/>
            <pc:sldMk cId="3014222746" sldId="269"/>
            <ac:picMk id="6" creationId="{0B1164F8-2F7B-E256-F8FF-4AF5B8B37463}"/>
          </ac:picMkLst>
        </pc:picChg>
      </pc:sldChg>
      <pc:sldChg chg="ord modNotesTx">
        <pc:chgData name="Rob Sewell" userId="f32fc7e6-a998-4670-8b33-635876559b80" providerId="ADAL" clId="{EAA7FFBF-CC52-4D90-8C2C-97A6E215799C}" dt="2024-06-18T18:49:52.777" v="2801" actId="20577"/>
        <pc:sldMkLst>
          <pc:docMk/>
          <pc:sldMk cId="1612298169" sldId="270"/>
        </pc:sldMkLst>
      </pc:sldChg>
      <pc:sldChg chg="ord">
        <pc:chgData name="Rob Sewell" userId="f32fc7e6-a998-4670-8b33-635876559b80" providerId="ADAL" clId="{EAA7FFBF-CC52-4D90-8C2C-97A6E215799C}" dt="2024-06-15T19:12:42.718" v="2518"/>
        <pc:sldMkLst>
          <pc:docMk/>
          <pc:sldMk cId="2193816839" sldId="276"/>
        </pc:sldMkLst>
      </pc:sldChg>
      <pc:sldChg chg="ord">
        <pc:chgData name="Rob Sewell" userId="f32fc7e6-a998-4670-8b33-635876559b80" providerId="ADAL" clId="{EAA7FFBF-CC52-4D90-8C2C-97A6E215799C}" dt="2024-06-15T19:12:42.718" v="2518"/>
        <pc:sldMkLst>
          <pc:docMk/>
          <pc:sldMk cId="3317259441" sldId="277"/>
        </pc:sldMkLst>
      </pc:sldChg>
      <pc:sldChg chg="modSp mod ord">
        <pc:chgData name="Rob Sewell" userId="f32fc7e6-a998-4670-8b33-635876559b80" providerId="ADAL" clId="{EAA7FFBF-CC52-4D90-8C2C-97A6E215799C}" dt="2024-06-18T19:18:55.699" v="3120" actId="1076"/>
        <pc:sldMkLst>
          <pc:docMk/>
          <pc:sldMk cId="3692522181" sldId="279"/>
        </pc:sldMkLst>
        <pc:spChg chg="mod">
          <ac:chgData name="Rob Sewell" userId="f32fc7e6-a998-4670-8b33-635876559b80" providerId="ADAL" clId="{EAA7FFBF-CC52-4D90-8C2C-97A6E215799C}" dt="2024-06-18T19:18:55.699" v="3120" actId="1076"/>
          <ac:spMkLst>
            <pc:docMk/>
            <pc:sldMk cId="3692522181" sldId="279"/>
            <ac:spMk id="2" creationId="{C71C60AE-6CB3-4529-3FF1-F95AD1B4B026}"/>
          </ac:spMkLst>
        </pc:spChg>
        <pc:picChg chg="mod">
          <ac:chgData name="Rob Sewell" userId="f32fc7e6-a998-4670-8b33-635876559b80" providerId="ADAL" clId="{EAA7FFBF-CC52-4D90-8C2C-97A6E215799C}" dt="2024-06-18T19:18:40.903" v="3118" actId="1076"/>
          <ac:picMkLst>
            <pc:docMk/>
            <pc:sldMk cId="3692522181" sldId="279"/>
            <ac:picMk id="5" creationId="{6A52BB81-AEE5-B644-EFE7-A75BAD0512A8}"/>
          </ac:picMkLst>
        </pc:picChg>
      </pc:sldChg>
      <pc:sldChg chg="del">
        <pc:chgData name="Rob Sewell" userId="f32fc7e6-a998-4670-8b33-635876559b80" providerId="ADAL" clId="{EAA7FFBF-CC52-4D90-8C2C-97A6E215799C}" dt="2024-06-11T18:14:05.385" v="2256" actId="47"/>
        <pc:sldMkLst>
          <pc:docMk/>
          <pc:sldMk cId="3166952853" sldId="280"/>
        </pc:sldMkLst>
      </pc:sldChg>
      <pc:sldChg chg="mod ord modShow">
        <pc:chgData name="Rob Sewell" userId="f32fc7e6-a998-4670-8b33-635876559b80" providerId="ADAL" clId="{EAA7FFBF-CC52-4D90-8C2C-97A6E215799C}" dt="2024-06-15T19:12:42.718" v="2518"/>
        <pc:sldMkLst>
          <pc:docMk/>
          <pc:sldMk cId="3112821901" sldId="281"/>
        </pc:sldMkLst>
      </pc:sldChg>
      <pc:sldChg chg="addSp modSp add mod setBg addAnim modAnim setClrOvrMap">
        <pc:chgData name="Rob Sewell" userId="f32fc7e6-a998-4670-8b33-635876559b80" providerId="ADAL" clId="{EAA7FFBF-CC52-4D90-8C2C-97A6E215799C}" dt="2024-06-11T17:20:12.770" v="2040"/>
        <pc:sldMkLst>
          <pc:docMk/>
          <pc:sldMk cId="3499055694" sldId="282"/>
        </pc:sldMkLst>
        <pc:spChg chg="mod ord">
          <ac:chgData name="Rob Sewell" userId="f32fc7e6-a998-4670-8b33-635876559b80" providerId="ADAL" clId="{EAA7FFBF-CC52-4D90-8C2C-97A6E215799C}" dt="2024-06-11T17:05:50.149" v="73" actId="20577"/>
          <ac:spMkLst>
            <pc:docMk/>
            <pc:sldMk cId="3499055694" sldId="282"/>
            <ac:spMk id="2" creationId="{511458B4-5423-1448-C550-B46CB9FA0C88}"/>
          </ac:spMkLst>
        </pc:spChg>
        <pc:spChg chg="mod">
          <ac:chgData name="Rob Sewell" userId="f32fc7e6-a998-4670-8b33-635876559b80" providerId="ADAL" clId="{EAA7FFBF-CC52-4D90-8C2C-97A6E215799C}" dt="2024-06-11T17:04:47.467" v="67" actId="34807"/>
          <ac:spMkLst>
            <pc:docMk/>
            <pc:sldMk cId="3499055694" sldId="282"/>
            <ac:spMk id="4" creationId="{6FCDC45D-4069-EE75-F7F3-73C70F8A301F}"/>
          </ac:spMkLst>
        </pc:spChg>
        <pc:spChg chg="add">
          <ac:chgData name="Rob Sewell" userId="f32fc7e6-a998-4670-8b33-635876559b80" providerId="ADAL" clId="{EAA7FFBF-CC52-4D90-8C2C-97A6E215799C}" dt="2024-06-11T17:04:47.467" v="67" actId="34807"/>
          <ac:spMkLst>
            <pc:docMk/>
            <pc:sldMk cId="3499055694" sldId="282"/>
            <ac:spMk id="12" creationId="{19F9BF86-FE94-4517-B97D-026C7515E589}"/>
          </ac:spMkLst>
        </pc:spChg>
        <pc:spChg chg="add">
          <ac:chgData name="Rob Sewell" userId="f32fc7e6-a998-4670-8b33-635876559b80" providerId="ADAL" clId="{EAA7FFBF-CC52-4D90-8C2C-97A6E215799C}" dt="2024-06-11T17:04:47.467" v="67" actId="34807"/>
          <ac:spMkLst>
            <pc:docMk/>
            <pc:sldMk cId="3499055694" sldId="282"/>
            <ac:spMk id="14" creationId="{9E9D00D9-C4F5-471E-BE2C-126CB112A6BD}"/>
          </ac:spMkLst>
        </pc:spChg>
        <pc:picChg chg="mod">
          <ac:chgData name="Rob Sewell" userId="f32fc7e6-a998-4670-8b33-635876559b80" providerId="ADAL" clId="{EAA7FFBF-CC52-4D90-8C2C-97A6E215799C}" dt="2024-06-11T17:04:47.467" v="67" actId="34807"/>
          <ac:picMkLst>
            <pc:docMk/>
            <pc:sldMk cId="3499055694" sldId="282"/>
            <ac:picMk id="5" creationId="{352A8602-B86E-42EB-A0F6-E8AD4EB29070}"/>
          </ac:picMkLst>
        </pc:picChg>
        <pc:cxnChg chg="add">
          <ac:chgData name="Rob Sewell" userId="f32fc7e6-a998-4670-8b33-635876559b80" providerId="ADAL" clId="{EAA7FFBF-CC52-4D90-8C2C-97A6E215799C}" dt="2024-06-11T17:04:47.467" v="67" actId="34807"/>
          <ac:cxnSpMkLst>
            <pc:docMk/>
            <pc:sldMk cId="3499055694" sldId="282"/>
            <ac:cxnSpMk id="10" creationId="{118E06E4-607B-144B-382B-AD3D06B1EE8C}"/>
          </ac:cxnSpMkLst>
        </pc:cxnChg>
        <pc:cxnChg chg="add">
          <ac:chgData name="Rob Sewell" userId="f32fc7e6-a998-4670-8b33-635876559b80" providerId="ADAL" clId="{EAA7FFBF-CC52-4D90-8C2C-97A6E215799C}" dt="2024-06-11T17:04:47.467" v="67" actId="34807"/>
          <ac:cxnSpMkLst>
            <pc:docMk/>
            <pc:sldMk cId="3499055694" sldId="282"/>
            <ac:cxnSpMk id="16" creationId="{97CC2FE6-3AD0-4131-B4BC-1F4D65E25E13}"/>
          </ac:cxnSpMkLst>
        </pc:cxnChg>
      </pc:sldChg>
      <pc:sldChg chg="addSp delSp modSp add mod">
        <pc:chgData name="Rob Sewell" userId="f32fc7e6-a998-4670-8b33-635876559b80" providerId="ADAL" clId="{EAA7FFBF-CC52-4D90-8C2C-97A6E215799C}" dt="2024-06-11T17:10:15.123" v="271" actId="1076"/>
        <pc:sldMkLst>
          <pc:docMk/>
          <pc:sldMk cId="230317759" sldId="283"/>
        </pc:sldMkLst>
        <pc:spChg chg="mod">
          <ac:chgData name="Rob Sewell" userId="f32fc7e6-a998-4670-8b33-635876559b80" providerId="ADAL" clId="{EAA7FFBF-CC52-4D90-8C2C-97A6E215799C}" dt="2024-06-11T17:07:46.520" v="257" actId="14100"/>
          <ac:spMkLst>
            <pc:docMk/>
            <pc:sldMk cId="230317759" sldId="283"/>
            <ac:spMk id="2" creationId="{511458B4-5423-1448-C550-B46CB9FA0C88}"/>
          </ac:spMkLst>
        </pc:spChg>
        <pc:spChg chg="del mod">
          <ac:chgData name="Rob Sewell" userId="f32fc7e6-a998-4670-8b33-635876559b80" providerId="ADAL" clId="{EAA7FFBF-CC52-4D90-8C2C-97A6E215799C}" dt="2024-06-11T17:06:32.700" v="78" actId="478"/>
          <ac:spMkLst>
            <pc:docMk/>
            <pc:sldMk cId="230317759" sldId="283"/>
            <ac:spMk id="4" creationId="{6FCDC45D-4069-EE75-F7F3-73C70F8A301F}"/>
          </ac:spMkLst>
        </pc:spChg>
        <pc:spChg chg="add del mod">
          <ac:chgData name="Rob Sewell" userId="f32fc7e6-a998-4670-8b33-635876559b80" providerId="ADAL" clId="{EAA7FFBF-CC52-4D90-8C2C-97A6E215799C}" dt="2024-06-11T17:06:37.678" v="79" actId="478"/>
          <ac:spMkLst>
            <pc:docMk/>
            <pc:sldMk cId="230317759" sldId="283"/>
            <ac:spMk id="6" creationId="{A27A8F27-6C90-7CFE-1B5D-724627487A5F}"/>
          </ac:spMkLst>
        </pc:spChg>
        <pc:picChg chg="mod">
          <ac:chgData name="Rob Sewell" userId="f32fc7e6-a998-4670-8b33-635876559b80" providerId="ADAL" clId="{EAA7FFBF-CC52-4D90-8C2C-97A6E215799C}" dt="2024-06-11T17:07:05.869" v="189" actId="29295"/>
          <ac:picMkLst>
            <pc:docMk/>
            <pc:sldMk cId="230317759" sldId="283"/>
            <ac:picMk id="5" creationId="{352A8602-B86E-42EB-A0F6-E8AD4EB29070}"/>
          </ac:picMkLst>
        </pc:picChg>
        <pc:picChg chg="add del mod">
          <ac:chgData name="Rob Sewell" userId="f32fc7e6-a998-4670-8b33-635876559b80" providerId="ADAL" clId="{EAA7FFBF-CC52-4D90-8C2C-97A6E215799C}" dt="2024-06-11T17:10:05.537" v="267" actId="478"/>
          <ac:picMkLst>
            <pc:docMk/>
            <pc:sldMk cId="230317759" sldId="283"/>
            <ac:picMk id="7" creationId="{2CEC3F87-3005-006E-41B2-777877DEC287}"/>
          </ac:picMkLst>
        </pc:picChg>
        <pc:picChg chg="add mod">
          <ac:chgData name="Rob Sewell" userId="f32fc7e6-a998-4670-8b33-635876559b80" providerId="ADAL" clId="{EAA7FFBF-CC52-4D90-8C2C-97A6E215799C}" dt="2024-06-11T17:10:15.123" v="271" actId="1076"/>
          <ac:picMkLst>
            <pc:docMk/>
            <pc:sldMk cId="230317759" sldId="283"/>
            <ac:picMk id="9" creationId="{89A64C8F-9DD4-133D-F8F9-905EA0E86D60}"/>
          </ac:picMkLst>
        </pc:picChg>
      </pc:sldChg>
      <pc:sldChg chg="new del">
        <pc:chgData name="Rob Sewell" userId="f32fc7e6-a998-4670-8b33-635876559b80" providerId="ADAL" clId="{EAA7FFBF-CC52-4D90-8C2C-97A6E215799C}" dt="2024-06-11T17:06:10.272" v="75" actId="2696"/>
        <pc:sldMkLst>
          <pc:docMk/>
          <pc:sldMk cId="577923567" sldId="283"/>
        </pc:sldMkLst>
      </pc:sldChg>
      <pc:sldChg chg="modSp add mod modAnim">
        <pc:chgData name="Rob Sewell" userId="f32fc7e6-a998-4670-8b33-635876559b80" providerId="ADAL" clId="{EAA7FFBF-CC52-4D90-8C2C-97A6E215799C}" dt="2024-06-11T17:20:38.734" v="2041"/>
        <pc:sldMkLst>
          <pc:docMk/>
          <pc:sldMk cId="546982467" sldId="284"/>
        </pc:sldMkLst>
        <pc:picChg chg="mod">
          <ac:chgData name="Rob Sewell" userId="f32fc7e6-a998-4670-8b33-635876559b80" providerId="ADAL" clId="{EAA7FFBF-CC52-4D90-8C2C-97A6E215799C}" dt="2024-06-11T17:10:31.976" v="274" actId="1076"/>
          <ac:picMkLst>
            <pc:docMk/>
            <pc:sldMk cId="546982467" sldId="284"/>
            <ac:picMk id="9" creationId="{89A64C8F-9DD4-133D-F8F9-905EA0E86D60}"/>
          </ac:picMkLst>
        </pc:picChg>
      </pc:sldChg>
      <pc:sldChg chg="add del">
        <pc:chgData name="Rob Sewell" userId="f32fc7e6-a998-4670-8b33-635876559b80" providerId="ADAL" clId="{EAA7FFBF-CC52-4D90-8C2C-97A6E215799C}" dt="2024-06-11T17:07:58.806" v="259" actId="2696"/>
        <pc:sldMkLst>
          <pc:docMk/>
          <pc:sldMk cId="4002698655" sldId="284"/>
        </pc:sldMkLst>
      </pc:sldChg>
      <pc:sldChg chg="delSp modSp add del mod">
        <pc:chgData name="Rob Sewell" userId="f32fc7e6-a998-4670-8b33-635876559b80" providerId="ADAL" clId="{EAA7FFBF-CC52-4D90-8C2C-97A6E215799C}" dt="2024-06-11T17:10:23.907" v="272" actId="2696"/>
        <pc:sldMkLst>
          <pc:docMk/>
          <pc:sldMk cId="4237024490" sldId="284"/>
        </pc:sldMkLst>
        <pc:picChg chg="del mod">
          <ac:chgData name="Rob Sewell" userId="f32fc7e6-a998-4670-8b33-635876559b80" providerId="ADAL" clId="{EAA7FFBF-CC52-4D90-8C2C-97A6E215799C}" dt="2024-06-11T17:10:00.125" v="266" actId="478"/>
          <ac:picMkLst>
            <pc:docMk/>
            <pc:sldMk cId="4237024490" sldId="284"/>
            <ac:picMk id="7" creationId="{2CEC3F87-3005-006E-41B2-777877DEC287}"/>
          </ac:picMkLst>
        </pc:picChg>
      </pc:sldChg>
      <pc:sldChg chg="modSp add mod">
        <pc:chgData name="Rob Sewell" userId="f32fc7e6-a998-4670-8b33-635876559b80" providerId="ADAL" clId="{EAA7FFBF-CC52-4D90-8C2C-97A6E215799C}" dt="2024-06-11T17:13:37.706" v="985" actId="732"/>
        <pc:sldMkLst>
          <pc:docMk/>
          <pc:sldMk cId="4280453829" sldId="285"/>
        </pc:sldMkLst>
        <pc:picChg chg="mod modCrop">
          <ac:chgData name="Rob Sewell" userId="f32fc7e6-a998-4670-8b33-635876559b80" providerId="ADAL" clId="{EAA7FFBF-CC52-4D90-8C2C-97A6E215799C}" dt="2024-06-11T17:13:37.706" v="985" actId="732"/>
          <ac:picMkLst>
            <pc:docMk/>
            <pc:sldMk cId="4280453829" sldId="285"/>
            <ac:picMk id="9" creationId="{89A64C8F-9DD4-133D-F8F9-905EA0E86D60}"/>
          </ac:picMkLst>
        </pc:picChg>
      </pc:sldChg>
      <pc:sldChg chg="modSp add mod">
        <pc:chgData name="Rob Sewell" userId="f32fc7e6-a998-4670-8b33-635876559b80" providerId="ADAL" clId="{EAA7FFBF-CC52-4D90-8C2C-97A6E215799C}" dt="2024-06-11T17:17:55.205" v="2023" actId="1076"/>
        <pc:sldMkLst>
          <pc:docMk/>
          <pc:sldMk cId="3431765905" sldId="286"/>
        </pc:sldMkLst>
        <pc:picChg chg="mod modCrop">
          <ac:chgData name="Rob Sewell" userId="f32fc7e6-a998-4670-8b33-635876559b80" providerId="ADAL" clId="{EAA7FFBF-CC52-4D90-8C2C-97A6E215799C}" dt="2024-06-11T17:17:55.205" v="2023" actId="1076"/>
          <ac:picMkLst>
            <pc:docMk/>
            <pc:sldMk cId="3431765905" sldId="286"/>
            <ac:picMk id="9" creationId="{89A64C8F-9DD4-133D-F8F9-905EA0E86D60}"/>
          </ac:picMkLst>
        </pc:picChg>
      </pc:sldChg>
      <pc:sldChg chg="delSp new del mod">
        <pc:chgData name="Rob Sewell" userId="f32fc7e6-a998-4670-8b33-635876559b80" providerId="ADAL" clId="{EAA7FFBF-CC52-4D90-8C2C-97A6E215799C}" dt="2024-06-11T17:22:27.098" v="2048" actId="47"/>
        <pc:sldMkLst>
          <pc:docMk/>
          <pc:sldMk cId="352712762" sldId="287"/>
        </pc:sldMkLst>
        <pc:spChg chg="del">
          <ac:chgData name="Rob Sewell" userId="f32fc7e6-a998-4670-8b33-635876559b80" providerId="ADAL" clId="{EAA7FFBF-CC52-4D90-8C2C-97A6E215799C}" dt="2024-06-11T17:21:19.458" v="2043" actId="478"/>
          <ac:spMkLst>
            <pc:docMk/>
            <pc:sldMk cId="352712762" sldId="287"/>
            <ac:spMk id="2" creationId="{83A4B819-3179-5E26-2790-A49938FD27B3}"/>
          </ac:spMkLst>
        </pc:spChg>
        <pc:spChg chg="del">
          <ac:chgData name="Rob Sewell" userId="f32fc7e6-a998-4670-8b33-635876559b80" providerId="ADAL" clId="{EAA7FFBF-CC52-4D90-8C2C-97A6E215799C}" dt="2024-06-11T17:21:25.772" v="2045" actId="478"/>
          <ac:spMkLst>
            <pc:docMk/>
            <pc:sldMk cId="352712762" sldId="287"/>
            <ac:spMk id="3" creationId="{90847FB2-80E1-37E9-3E46-81093F045DAB}"/>
          </ac:spMkLst>
        </pc:spChg>
        <pc:spChg chg="del">
          <ac:chgData name="Rob Sewell" userId="f32fc7e6-a998-4670-8b33-635876559b80" providerId="ADAL" clId="{EAA7FFBF-CC52-4D90-8C2C-97A6E215799C}" dt="2024-06-11T17:21:21.459" v="2044" actId="478"/>
          <ac:spMkLst>
            <pc:docMk/>
            <pc:sldMk cId="352712762" sldId="287"/>
            <ac:spMk id="4" creationId="{4DBB08A7-A42A-359C-7A9A-8C92BAD958DB}"/>
          </ac:spMkLst>
        </pc:spChg>
      </pc:sldChg>
      <pc:sldChg chg="addSp delSp modSp add mod setBg addAnim delAnim setClrOvrMap modNotesTx">
        <pc:chgData name="Rob Sewell" userId="f32fc7e6-a998-4670-8b33-635876559b80" providerId="ADAL" clId="{EAA7FFBF-CC52-4D90-8C2C-97A6E215799C}" dt="2024-06-11T17:32:38.433" v="2129" actId="20577"/>
        <pc:sldMkLst>
          <pc:docMk/>
          <pc:sldMk cId="2191027584" sldId="288"/>
        </pc:sldMkLst>
        <pc:spChg chg="del mod">
          <ac:chgData name="Rob Sewell" userId="f32fc7e6-a998-4670-8b33-635876559b80" providerId="ADAL" clId="{EAA7FFBF-CC52-4D90-8C2C-97A6E215799C}" dt="2024-06-11T17:30:56.663" v="2064" actId="478"/>
          <ac:spMkLst>
            <pc:docMk/>
            <pc:sldMk cId="2191027584" sldId="288"/>
            <ac:spMk id="2" creationId="{00065E5D-7B98-31EE-7C95-0D132E8A9D12}"/>
          </ac:spMkLst>
        </pc:spChg>
        <pc:spChg chg="del mod">
          <ac:chgData name="Rob Sewell" userId="f32fc7e6-a998-4670-8b33-635876559b80" providerId="ADAL" clId="{EAA7FFBF-CC52-4D90-8C2C-97A6E215799C}" dt="2024-06-11T17:30:58.740" v="2065" actId="478"/>
          <ac:spMkLst>
            <pc:docMk/>
            <pc:sldMk cId="2191027584" sldId="288"/>
            <ac:spMk id="4" creationId="{2AB8CED3-08AD-91E4-179F-B734F8CA4002}"/>
          </ac:spMkLst>
        </pc:spChg>
        <pc:spChg chg="add del mod">
          <ac:chgData name="Rob Sewell" userId="f32fc7e6-a998-4670-8b33-635876559b80" providerId="ADAL" clId="{EAA7FFBF-CC52-4D90-8C2C-97A6E215799C}" dt="2024-06-11T17:29:42.560" v="2050" actId="478"/>
          <ac:spMkLst>
            <pc:docMk/>
            <pc:sldMk cId="2191027584" sldId="288"/>
            <ac:spMk id="6" creationId="{EB23521E-855D-337C-39C7-6789FE9349DD}"/>
          </ac:spMkLst>
        </pc:spChg>
        <pc:spChg chg="add del mod">
          <ac:chgData name="Rob Sewell" userId="f32fc7e6-a998-4670-8b33-635876559b80" providerId="ADAL" clId="{EAA7FFBF-CC52-4D90-8C2C-97A6E215799C}" dt="2024-06-11T17:31:02.820" v="2068" actId="478"/>
          <ac:spMkLst>
            <pc:docMk/>
            <pc:sldMk cId="2191027584" sldId="288"/>
            <ac:spMk id="8" creationId="{9E153D0F-38F0-647B-ECC4-0F36DEC4BDAB}"/>
          </ac:spMkLst>
        </pc:spChg>
        <pc:spChg chg="add del mod">
          <ac:chgData name="Rob Sewell" userId="f32fc7e6-a998-4670-8b33-635876559b80" providerId="ADAL" clId="{EAA7FFBF-CC52-4D90-8C2C-97A6E215799C}" dt="2024-06-11T17:31:01.432" v="2067" actId="478"/>
          <ac:spMkLst>
            <pc:docMk/>
            <pc:sldMk cId="2191027584" sldId="288"/>
            <ac:spMk id="11" creationId="{2D0F92C6-CFF5-C582-3E74-F86C9F07E50D}"/>
          </ac:spMkLst>
        </pc:spChg>
        <pc:spChg chg="add del">
          <ac:chgData name="Rob Sewell" userId="f32fc7e6-a998-4670-8b33-635876559b80" providerId="ADAL" clId="{EAA7FFBF-CC52-4D90-8C2C-97A6E215799C}" dt="2024-06-11T17:30:39.197" v="2061" actId="26606"/>
          <ac:spMkLst>
            <pc:docMk/>
            <pc:sldMk cId="2191027584" sldId="288"/>
            <ac:spMk id="12" creationId="{19F9BF86-FE94-4517-B97D-026C7515E589}"/>
          </ac:spMkLst>
        </pc:spChg>
        <pc:spChg chg="add mod">
          <ac:chgData name="Rob Sewell" userId="f32fc7e6-a998-4670-8b33-635876559b80" providerId="ADAL" clId="{EAA7FFBF-CC52-4D90-8C2C-97A6E215799C}" dt="2024-06-11T17:32:33.940" v="2128" actId="1076"/>
          <ac:spMkLst>
            <pc:docMk/>
            <pc:sldMk cId="2191027584" sldId="288"/>
            <ac:spMk id="13" creationId="{B155CD14-3CD6-5E4A-A77B-84B6B5231130}"/>
          </ac:spMkLst>
        </pc:spChg>
        <pc:spChg chg="add del">
          <ac:chgData name="Rob Sewell" userId="f32fc7e6-a998-4670-8b33-635876559b80" providerId="ADAL" clId="{EAA7FFBF-CC52-4D90-8C2C-97A6E215799C}" dt="2024-06-11T17:30:39.195" v="2060" actId="26606"/>
          <ac:spMkLst>
            <pc:docMk/>
            <pc:sldMk cId="2191027584" sldId="288"/>
            <ac:spMk id="1029" creationId="{19F9BF86-FE94-4517-B97D-026C7515E589}"/>
          </ac:spMkLst>
        </pc:spChg>
        <pc:spChg chg="add del">
          <ac:chgData name="Rob Sewell" userId="f32fc7e6-a998-4670-8b33-635876559b80" providerId="ADAL" clId="{EAA7FFBF-CC52-4D90-8C2C-97A6E215799C}" dt="2024-06-11T17:30:39.195" v="2060" actId="26606"/>
          <ac:spMkLst>
            <pc:docMk/>
            <pc:sldMk cId="2191027584" sldId="288"/>
            <ac:spMk id="1030" creationId="{36136311-C81B-47C5-AE0A-5641A5A59520}"/>
          </ac:spMkLst>
        </pc:spChg>
        <pc:spChg chg="add del">
          <ac:chgData name="Rob Sewell" userId="f32fc7e6-a998-4670-8b33-635876559b80" providerId="ADAL" clId="{EAA7FFBF-CC52-4D90-8C2C-97A6E215799C}" dt="2024-06-11T17:30:03.131" v="2053" actId="26606"/>
          <ac:spMkLst>
            <pc:docMk/>
            <pc:sldMk cId="2191027584" sldId="288"/>
            <ac:spMk id="1033" creationId="{46B9231A-B34B-4A29-A6AC-532E1EE81575}"/>
          </ac:spMkLst>
        </pc:spChg>
        <pc:spChg chg="add">
          <ac:chgData name="Rob Sewell" userId="f32fc7e6-a998-4670-8b33-635876559b80" providerId="ADAL" clId="{EAA7FFBF-CC52-4D90-8C2C-97A6E215799C}" dt="2024-06-11T17:30:39.197" v="2061" actId="26606"/>
          <ac:spMkLst>
            <pc:docMk/>
            <pc:sldMk cId="2191027584" sldId="288"/>
            <ac:spMk id="1036" creationId="{19F9BF86-FE94-4517-B97D-026C7515E589}"/>
          </ac:spMkLst>
        </pc:spChg>
        <pc:spChg chg="add del">
          <ac:chgData name="Rob Sewell" userId="f32fc7e6-a998-4670-8b33-635876559b80" providerId="ADAL" clId="{EAA7FFBF-CC52-4D90-8C2C-97A6E215799C}" dt="2024-06-11T17:30:11.709" v="2057" actId="26606"/>
          <ac:spMkLst>
            <pc:docMk/>
            <pc:sldMk cId="2191027584" sldId="288"/>
            <ac:spMk id="1039" creationId="{19F9BF86-FE94-4517-B97D-026C7515E589}"/>
          </ac:spMkLst>
        </pc:spChg>
        <pc:spChg chg="add del">
          <ac:chgData name="Rob Sewell" userId="f32fc7e6-a998-4670-8b33-635876559b80" providerId="ADAL" clId="{EAA7FFBF-CC52-4D90-8C2C-97A6E215799C}" dt="2024-06-11T17:30:11.709" v="2057" actId="26606"/>
          <ac:spMkLst>
            <pc:docMk/>
            <pc:sldMk cId="2191027584" sldId="288"/>
            <ac:spMk id="1040" creationId="{36136311-C81B-47C5-AE0A-5641A5A59520}"/>
          </ac:spMkLst>
        </pc:spChg>
        <pc:picChg chg="del mod ord">
          <ac:chgData name="Rob Sewell" userId="f32fc7e6-a998-4670-8b33-635876559b80" providerId="ADAL" clId="{EAA7FFBF-CC52-4D90-8C2C-97A6E215799C}" dt="2024-06-11T17:29:38.750" v="2049" actId="478"/>
          <ac:picMkLst>
            <pc:docMk/>
            <pc:sldMk cId="2191027584" sldId="288"/>
            <ac:picMk id="5" creationId="{76470425-3B7F-4B0B-8291-954FC95D196E}"/>
          </ac:picMkLst>
        </pc:picChg>
        <pc:picChg chg="add mod ord">
          <ac:chgData name="Rob Sewell" userId="f32fc7e6-a998-4670-8b33-635876559b80" providerId="ADAL" clId="{EAA7FFBF-CC52-4D90-8C2C-97A6E215799C}" dt="2024-06-11T17:31:42.178" v="2072" actId="1076"/>
          <ac:picMkLst>
            <pc:docMk/>
            <pc:sldMk cId="2191027584" sldId="288"/>
            <ac:picMk id="1026" creationId="{0A74619A-1DAE-D313-1AAC-1DD3D4B468A7}"/>
          </ac:picMkLst>
        </pc:picChg>
        <pc:cxnChg chg="add del">
          <ac:chgData name="Rob Sewell" userId="f32fc7e6-a998-4670-8b33-635876559b80" providerId="ADAL" clId="{EAA7FFBF-CC52-4D90-8C2C-97A6E215799C}" dt="2024-06-11T17:30:39.197" v="2061" actId="26606"/>
          <ac:cxnSpMkLst>
            <pc:docMk/>
            <pc:sldMk cId="2191027584" sldId="288"/>
            <ac:cxnSpMk id="10" creationId="{118E06E4-607B-144B-382B-AD3D06B1EE8C}"/>
          </ac:cxnSpMkLst>
        </pc:cxnChg>
        <pc:cxnChg chg="add del">
          <ac:chgData name="Rob Sewell" userId="f32fc7e6-a998-4670-8b33-635876559b80" providerId="ADAL" clId="{EAA7FFBF-CC52-4D90-8C2C-97A6E215799C}" dt="2024-06-11T17:30:39.197" v="2061" actId="26606"/>
          <ac:cxnSpMkLst>
            <pc:docMk/>
            <pc:sldMk cId="2191027584" sldId="288"/>
            <ac:cxnSpMk id="14" creationId="{750527CE-FCD0-40C8-B37A-39331C2A4FDF}"/>
          </ac:cxnSpMkLst>
        </pc:cxnChg>
        <pc:cxnChg chg="add del">
          <ac:chgData name="Rob Sewell" userId="f32fc7e6-a998-4670-8b33-635876559b80" providerId="ADAL" clId="{EAA7FFBF-CC52-4D90-8C2C-97A6E215799C}" dt="2024-06-11T17:30:39.195" v="2060" actId="26606"/>
          <ac:cxnSpMkLst>
            <pc:docMk/>
            <pc:sldMk cId="2191027584" sldId="288"/>
            <ac:cxnSpMk id="1028" creationId="{118E06E4-607B-144B-382B-AD3D06B1EE8C}"/>
          </ac:cxnSpMkLst>
        </pc:cxnChg>
        <pc:cxnChg chg="add del">
          <ac:chgData name="Rob Sewell" userId="f32fc7e6-a998-4670-8b33-635876559b80" providerId="ADAL" clId="{EAA7FFBF-CC52-4D90-8C2C-97A6E215799C}" dt="2024-06-11T17:30:03.131" v="2053" actId="26606"/>
          <ac:cxnSpMkLst>
            <pc:docMk/>
            <pc:sldMk cId="2191027584" sldId="288"/>
            <ac:cxnSpMk id="1031" creationId="{118E06E4-607B-144B-382B-AD3D06B1EE8C}"/>
          </ac:cxnSpMkLst>
        </pc:cxnChg>
        <pc:cxnChg chg="add del">
          <ac:chgData name="Rob Sewell" userId="f32fc7e6-a998-4670-8b33-635876559b80" providerId="ADAL" clId="{EAA7FFBF-CC52-4D90-8C2C-97A6E215799C}" dt="2024-06-11T17:30:39.195" v="2060" actId="26606"/>
          <ac:cxnSpMkLst>
            <pc:docMk/>
            <pc:sldMk cId="2191027584" sldId="288"/>
            <ac:cxnSpMk id="1032" creationId="{7CC73A33-65FF-41A9-A3B0-006753CD1028}"/>
          </ac:cxnSpMkLst>
        </pc:cxnChg>
        <pc:cxnChg chg="add">
          <ac:chgData name="Rob Sewell" userId="f32fc7e6-a998-4670-8b33-635876559b80" providerId="ADAL" clId="{EAA7FFBF-CC52-4D90-8C2C-97A6E215799C}" dt="2024-06-11T17:30:39.197" v="2061" actId="26606"/>
          <ac:cxnSpMkLst>
            <pc:docMk/>
            <pc:sldMk cId="2191027584" sldId="288"/>
            <ac:cxnSpMk id="1034" creationId="{118E06E4-607B-144B-382B-AD3D06B1EE8C}"/>
          </ac:cxnSpMkLst>
        </pc:cxnChg>
        <pc:cxnChg chg="add del">
          <ac:chgData name="Rob Sewell" userId="f32fc7e6-a998-4670-8b33-635876559b80" providerId="ADAL" clId="{EAA7FFBF-CC52-4D90-8C2C-97A6E215799C}" dt="2024-06-11T17:30:03.131" v="2053" actId="26606"/>
          <ac:cxnSpMkLst>
            <pc:docMk/>
            <pc:sldMk cId="2191027584" sldId="288"/>
            <ac:cxnSpMk id="1035" creationId="{F0CE0765-E93C-4D37-9D5F-D464EFB10FA7}"/>
          </ac:cxnSpMkLst>
        </pc:cxnChg>
        <pc:cxnChg chg="add del">
          <ac:chgData name="Rob Sewell" userId="f32fc7e6-a998-4670-8b33-635876559b80" providerId="ADAL" clId="{EAA7FFBF-CC52-4D90-8C2C-97A6E215799C}" dt="2024-06-11T17:30:11.709" v="2057" actId="26606"/>
          <ac:cxnSpMkLst>
            <pc:docMk/>
            <pc:sldMk cId="2191027584" sldId="288"/>
            <ac:cxnSpMk id="1037" creationId="{7CC73A33-65FF-41A9-A3B0-006753CD1028}"/>
          </ac:cxnSpMkLst>
        </pc:cxnChg>
        <pc:cxnChg chg="add del">
          <ac:chgData name="Rob Sewell" userId="f32fc7e6-a998-4670-8b33-635876559b80" providerId="ADAL" clId="{EAA7FFBF-CC52-4D90-8C2C-97A6E215799C}" dt="2024-06-11T17:30:11.709" v="2057" actId="26606"/>
          <ac:cxnSpMkLst>
            <pc:docMk/>
            <pc:sldMk cId="2191027584" sldId="288"/>
            <ac:cxnSpMk id="1038" creationId="{118E06E4-607B-144B-382B-AD3D06B1EE8C}"/>
          </ac:cxnSpMkLst>
        </pc:cxnChg>
        <pc:cxnChg chg="add">
          <ac:chgData name="Rob Sewell" userId="f32fc7e6-a998-4670-8b33-635876559b80" providerId="ADAL" clId="{EAA7FFBF-CC52-4D90-8C2C-97A6E215799C}" dt="2024-06-11T17:30:39.197" v="2061" actId="26606"/>
          <ac:cxnSpMkLst>
            <pc:docMk/>
            <pc:sldMk cId="2191027584" sldId="288"/>
            <ac:cxnSpMk id="1041" creationId="{6CA391F1-4B2C-521B-F6A5-52C74B30349D}"/>
          </ac:cxnSpMkLst>
        </pc:cxnChg>
      </pc:sldChg>
      <pc:sldChg chg="addSp delSp modSp new mod ord modNotesTx">
        <pc:chgData name="Rob Sewell" userId="f32fc7e6-a998-4670-8b33-635876559b80" providerId="ADAL" clId="{EAA7FFBF-CC52-4D90-8C2C-97A6E215799C}" dt="2024-06-18T18:15:18.772" v="2552" actId="20577"/>
        <pc:sldMkLst>
          <pc:docMk/>
          <pc:sldMk cId="3291886328" sldId="289"/>
        </pc:sldMkLst>
        <pc:spChg chg="del">
          <ac:chgData name="Rob Sewell" userId="f32fc7e6-a998-4670-8b33-635876559b80" providerId="ADAL" clId="{EAA7FFBF-CC52-4D90-8C2C-97A6E215799C}" dt="2024-06-11T17:42:00.025" v="2131" actId="478"/>
          <ac:spMkLst>
            <pc:docMk/>
            <pc:sldMk cId="3291886328" sldId="289"/>
            <ac:spMk id="2" creationId="{4E9B4781-2A11-2F5A-9F6C-134A899676B9}"/>
          </ac:spMkLst>
        </pc:spChg>
        <pc:spChg chg="del">
          <ac:chgData name="Rob Sewell" userId="f32fc7e6-a998-4670-8b33-635876559b80" providerId="ADAL" clId="{EAA7FFBF-CC52-4D90-8C2C-97A6E215799C}" dt="2024-06-11T17:42:02.149" v="2132" actId="478"/>
          <ac:spMkLst>
            <pc:docMk/>
            <pc:sldMk cId="3291886328" sldId="289"/>
            <ac:spMk id="3" creationId="{8C672FD9-D4B7-4705-E5DB-DBE2475B2804}"/>
          </ac:spMkLst>
        </pc:spChg>
        <pc:spChg chg="del">
          <ac:chgData name="Rob Sewell" userId="f32fc7e6-a998-4670-8b33-635876559b80" providerId="ADAL" clId="{EAA7FFBF-CC52-4D90-8C2C-97A6E215799C}" dt="2024-06-11T17:42:03.846" v="2133" actId="478"/>
          <ac:spMkLst>
            <pc:docMk/>
            <pc:sldMk cId="3291886328" sldId="289"/>
            <ac:spMk id="4" creationId="{E0DBD90B-8ADE-5C2E-6B90-70C1BC66373C}"/>
          </ac:spMkLst>
        </pc:spChg>
        <pc:spChg chg="add del">
          <ac:chgData name="Rob Sewell" userId="f32fc7e6-a998-4670-8b33-635876559b80" providerId="ADAL" clId="{EAA7FFBF-CC52-4D90-8C2C-97A6E215799C}" dt="2024-06-11T17:42:07.933" v="2135" actId="22"/>
          <ac:spMkLst>
            <pc:docMk/>
            <pc:sldMk cId="3291886328" sldId="289"/>
            <ac:spMk id="6" creationId="{3128C82D-459E-FD62-8FAB-72824181363D}"/>
          </ac:spMkLst>
        </pc:spChg>
        <pc:spChg chg="add del">
          <ac:chgData name="Rob Sewell" userId="f32fc7e6-a998-4670-8b33-635876559b80" providerId="ADAL" clId="{EAA7FFBF-CC52-4D90-8C2C-97A6E215799C}" dt="2024-06-11T17:42:10.771" v="2137" actId="22"/>
          <ac:spMkLst>
            <pc:docMk/>
            <pc:sldMk cId="3291886328" sldId="289"/>
            <ac:spMk id="8" creationId="{767531E2-5BF0-19D8-F895-61300EC70C22}"/>
          </ac:spMkLst>
        </pc:spChg>
        <pc:spChg chg="add del">
          <ac:chgData name="Rob Sewell" userId="f32fc7e6-a998-4670-8b33-635876559b80" providerId="ADAL" clId="{EAA7FFBF-CC52-4D90-8C2C-97A6E215799C}" dt="2024-06-11T17:43:08.838" v="2139" actId="478"/>
          <ac:spMkLst>
            <pc:docMk/>
            <pc:sldMk cId="3291886328" sldId="289"/>
            <ac:spMk id="10" creationId="{3B440425-11F3-6051-2EAE-E65EAA4606C4}"/>
          </ac:spMkLst>
        </pc:spChg>
        <pc:spChg chg="add mod">
          <ac:chgData name="Rob Sewell" userId="f32fc7e6-a998-4670-8b33-635876559b80" providerId="ADAL" clId="{EAA7FFBF-CC52-4D90-8C2C-97A6E215799C}" dt="2024-06-11T17:44:02.977" v="2191" actId="1076"/>
          <ac:spMkLst>
            <pc:docMk/>
            <pc:sldMk cId="3291886328" sldId="289"/>
            <ac:spMk id="11" creationId="{85BA6531-5393-1C8A-1D7A-0C71D7095D24}"/>
          </ac:spMkLst>
        </pc:spChg>
        <pc:picChg chg="add">
          <ac:chgData name="Rob Sewell" userId="f32fc7e6-a998-4670-8b33-635876559b80" providerId="ADAL" clId="{EAA7FFBF-CC52-4D90-8C2C-97A6E215799C}" dt="2024-06-11T17:43:11.360" v="2140"/>
          <ac:picMkLst>
            <pc:docMk/>
            <pc:sldMk cId="3291886328" sldId="289"/>
            <ac:picMk id="2050" creationId="{1EB635AC-4B15-A313-5188-FF8D75576D45}"/>
          </ac:picMkLst>
        </pc:picChg>
      </pc:sldChg>
      <pc:sldChg chg="addSp delSp modSp new mod modNotesTx">
        <pc:chgData name="Rob Sewell" userId="f32fc7e6-a998-4670-8b33-635876559b80" providerId="ADAL" clId="{EAA7FFBF-CC52-4D90-8C2C-97A6E215799C}" dt="2024-06-18T18:17:32.602" v="2643" actId="20577"/>
        <pc:sldMkLst>
          <pc:docMk/>
          <pc:sldMk cId="2685764673" sldId="290"/>
        </pc:sldMkLst>
        <pc:spChg chg="del">
          <ac:chgData name="Rob Sewell" userId="f32fc7e6-a998-4670-8b33-635876559b80" providerId="ADAL" clId="{EAA7FFBF-CC52-4D90-8C2C-97A6E215799C}" dt="2024-06-11T18:12:44.512" v="2195" actId="478"/>
          <ac:spMkLst>
            <pc:docMk/>
            <pc:sldMk cId="2685764673" sldId="290"/>
            <ac:spMk id="2" creationId="{DCA0F8C9-6FA2-0855-8693-F40E0550035E}"/>
          </ac:spMkLst>
        </pc:spChg>
        <pc:spChg chg="del">
          <ac:chgData name="Rob Sewell" userId="f32fc7e6-a998-4670-8b33-635876559b80" providerId="ADAL" clId="{EAA7FFBF-CC52-4D90-8C2C-97A6E215799C}" dt="2024-06-11T18:12:45.588" v="2196" actId="478"/>
          <ac:spMkLst>
            <pc:docMk/>
            <pc:sldMk cId="2685764673" sldId="290"/>
            <ac:spMk id="3" creationId="{EEF79183-FC91-2C35-E8E7-0C8F24BC7193}"/>
          </ac:spMkLst>
        </pc:spChg>
        <pc:spChg chg="del">
          <ac:chgData name="Rob Sewell" userId="f32fc7e6-a998-4670-8b33-635876559b80" providerId="ADAL" clId="{EAA7FFBF-CC52-4D90-8C2C-97A6E215799C}" dt="2024-06-11T18:12:41.075" v="2194" actId="478"/>
          <ac:spMkLst>
            <pc:docMk/>
            <pc:sldMk cId="2685764673" sldId="290"/>
            <ac:spMk id="4" creationId="{9EF5F28E-E369-5EB0-B325-1C33D1D1DC84}"/>
          </ac:spMkLst>
        </pc:spChg>
        <pc:spChg chg="add mod">
          <ac:chgData name="Rob Sewell" userId="f32fc7e6-a998-4670-8b33-635876559b80" providerId="ADAL" clId="{EAA7FFBF-CC52-4D90-8C2C-97A6E215799C}" dt="2024-06-11T18:13:59.738" v="2255" actId="1076"/>
          <ac:spMkLst>
            <pc:docMk/>
            <pc:sldMk cId="2685764673" sldId="290"/>
            <ac:spMk id="5" creationId="{1F4C0107-1E31-0449-D81B-F15FBC9BC6DF}"/>
          </ac:spMkLst>
        </pc:spChg>
        <pc:picChg chg="add">
          <ac:chgData name="Rob Sewell" userId="f32fc7e6-a998-4670-8b33-635876559b80" providerId="ADAL" clId="{EAA7FFBF-CC52-4D90-8C2C-97A6E215799C}" dt="2024-06-11T18:04:07.735" v="2193"/>
          <ac:picMkLst>
            <pc:docMk/>
            <pc:sldMk cId="2685764673" sldId="290"/>
            <ac:picMk id="1026" creationId="{E7EC745E-87AF-EAB7-107E-1CBA563DB4BC}"/>
          </ac:picMkLst>
        </pc:picChg>
        <pc:picChg chg="add">
          <ac:chgData name="Rob Sewell" userId="f32fc7e6-a998-4670-8b33-635876559b80" providerId="ADAL" clId="{EAA7FFBF-CC52-4D90-8C2C-97A6E215799C}" dt="2024-06-11T18:12:47.145" v="2197"/>
          <ac:picMkLst>
            <pc:docMk/>
            <pc:sldMk cId="2685764673" sldId="290"/>
            <ac:picMk id="1028" creationId="{4C90B8F4-716F-31D1-68FA-1CBEA93C2AB3}"/>
          </ac:picMkLst>
        </pc:picChg>
        <pc:picChg chg="add">
          <ac:chgData name="Rob Sewell" userId="f32fc7e6-a998-4670-8b33-635876559b80" providerId="ADAL" clId="{EAA7FFBF-CC52-4D90-8C2C-97A6E215799C}" dt="2024-06-11T18:12:57.266" v="2198"/>
          <ac:picMkLst>
            <pc:docMk/>
            <pc:sldMk cId="2685764673" sldId="290"/>
            <ac:picMk id="1030" creationId="{FCB35007-D277-5E6E-A3DA-CC96D351CE07}"/>
          </ac:picMkLst>
        </pc:picChg>
      </pc:sldChg>
      <pc:sldChg chg="addSp modSp new mod ord">
        <pc:chgData name="Rob Sewell" userId="f32fc7e6-a998-4670-8b33-635876559b80" providerId="ADAL" clId="{EAA7FFBF-CC52-4D90-8C2C-97A6E215799C}" dt="2024-06-11T18:24:07.645" v="2284"/>
        <pc:sldMkLst>
          <pc:docMk/>
          <pc:sldMk cId="256704575" sldId="291"/>
        </pc:sldMkLst>
        <pc:spChg chg="add mod">
          <ac:chgData name="Rob Sewell" userId="f32fc7e6-a998-4670-8b33-635876559b80" providerId="ADAL" clId="{EAA7FFBF-CC52-4D90-8C2C-97A6E215799C}" dt="2024-06-11T18:23:58.621" v="2282" actId="122"/>
          <ac:spMkLst>
            <pc:docMk/>
            <pc:sldMk cId="256704575" sldId="291"/>
            <ac:spMk id="6" creationId="{E57774B9-B99D-9EBC-D699-BCD3E800E2AD}"/>
          </ac:spMkLst>
        </pc:spChg>
        <pc:picChg chg="add">
          <ac:chgData name="Rob Sewell" userId="f32fc7e6-a998-4670-8b33-635876559b80" providerId="ADAL" clId="{EAA7FFBF-CC52-4D90-8C2C-97A6E215799C}" dt="2024-06-11T18:23:04.361" v="2270"/>
          <ac:picMkLst>
            <pc:docMk/>
            <pc:sldMk cId="256704575" sldId="291"/>
            <ac:picMk id="2050" creationId="{4BA25798-5529-B61D-3AD1-D1488AAD5633}"/>
          </ac:picMkLst>
        </pc:picChg>
      </pc:sldChg>
      <pc:sldChg chg="addSp delSp modSp add mod">
        <pc:chgData name="Rob Sewell" userId="f32fc7e6-a998-4670-8b33-635876559b80" providerId="ADAL" clId="{EAA7FFBF-CC52-4D90-8C2C-97A6E215799C}" dt="2024-06-15T14:33:57.236" v="2326" actId="20577"/>
        <pc:sldMkLst>
          <pc:docMk/>
          <pc:sldMk cId="2129643438" sldId="292"/>
        </pc:sldMkLst>
        <pc:spChg chg="mod">
          <ac:chgData name="Rob Sewell" userId="f32fc7e6-a998-4670-8b33-635876559b80" providerId="ADAL" clId="{EAA7FFBF-CC52-4D90-8C2C-97A6E215799C}" dt="2024-06-15T14:31:43.916" v="2301" actId="20577"/>
          <ac:spMkLst>
            <pc:docMk/>
            <pc:sldMk cId="2129643438" sldId="292"/>
            <ac:spMk id="2" creationId="{B63F84C9-7486-D81C-EDE7-12CE856D5B81}"/>
          </ac:spMkLst>
        </pc:spChg>
        <pc:spChg chg="mod">
          <ac:chgData name="Rob Sewell" userId="f32fc7e6-a998-4670-8b33-635876559b80" providerId="ADAL" clId="{EAA7FFBF-CC52-4D90-8C2C-97A6E215799C}" dt="2024-06-15T14:33:57.236" v="2326" actId="20577"/>
          <ac:spMkLst>
            <pc:docMk/>
            <pc:sldMk cId="2129643438" sldId="292"/>
            <ac:spMk id="5" creationId="{93312970-1382-905E-DF3A-5D367E6E7736}"/>
          </ac:spMkLst>
        </pc:spChg>
        <pc:spChg chg="add mod">
          <ac:chgData name="Rob Sewell" userId="f32fc7e6-a998-4670-8b33-635876559b80" providerId="ADAL" clId="{EAA7FFBF-CC52-4D90-8C2C-97A6E215799C}" dt="2024-06-15T14:31:33.536" v="2290"/>
          <ac:spMkLst>
            <pc:docMk/>
            <pc:sldMk cId="2129643438" sldId="292"/>
            <ac:spMk id="10" creationId="{1E816639-E6D8-D474-E0C2-99F36A8130D2}"/>
          </ac:spMkLst>
        </pc:spChg>
        <pc:picChg chg="del">
          <ac:chgData name="Rob Sewell" userId="f32fc7e6-a998-4670-8b33-635876559b80" providerId="ADAL" clId="{EAA7FFBF-CC52-4D90-8C2C-97A6E215799C}" dt="2024-06-15T14:32:24.803" v="2307" actId="478"/>
          <ac:picMkLst>
            <pc:docMk/>
            <pc:sldMk cId="2129643438" sldId="292"/>
            <ac:picMk id="3" creationId="{899A0277-DE38-B945-1A0E-72A27AB06E11}"/>
          </ac:picMkLst>
        </pc:picChg>
        <pc:picChg chg="add mod">
          <ac:chgData name="Rob Sewell" userId="f32fc7e6-a998-4670-8b33-635876559b80" providerId="ADAL" clId="{EAA7FFBF-CC52-4D90-8C2C-97A6E215799C}" dt="2024-06-15T14:31:04.880" v="2288"/>
          <ac:picMkLst>
            <pc:docMk/>
            <pc:sldMk cId="2129643438" sldId="292"/>
            <ac:picMk id="6" creationId="{DC9D8D79-73A3-2D78-F138-ABA048E931B4}"/>
          </ac:picMkLst>
        </pc:picChg>
        <pc:picChg chg="add mod">
          <ac:chgData name="Rob Sewell" userId="f32fc7e6-a998-4670-8b33-635876559b80" providerId="ADAL" clId="{EAA7FFBF-CC52-4D90-8C2C-97A6E215799C}" dt="2024-06-15T14:32:25.249" v="2308"/>
          <ac:picMkLst>
            <pc:docMk/>
            <pc:sldMk cId="2129643438" sldId="292"/>
            <ac:picMk id="11" creationId="{2FCE4014-7007-E77F-2A4D-0E711E76FB25}"/>
          </ac:picMkLst>
        </pc:picChg>
      </pc:sldChg>
      <pc:sldChg chg="addSp modSp new mod">
        <pc:chgData name="Rob Sewell" userId="f32fc7e6-a998-4670-8b33-635876559b80" providerId="ADAL" clId="{EAA7FFBF-CC52-4D90-8C2C-97A6E215799C}" dt="2024-06-18T19:19:15.440" v="3123" actId="14100"/>
        <pc:sldMkLst>
          <pc:docMk/>
          <pc:sldMk cId="2117567444" sldId="293"/>
        </pc:sldMkLst>
        <pc:picChg chg="add mod">
          <ac:chgData name="Rob Sewell" userId="f32fc7e6-a998-4670-8b33-635876559b80" providerId="ADAL" clId="{EAA7FFBF-CC52-4D90-8C2C-97A6E215799C}" dt="2024-06-18T19:19:15.440" v="3123" actId="14100"/>
          <ac:picMkLst>
            <pc:docMk/>
            <pc:sldMk cId="2117567444" sldId="293"/>
            <ac:picMk id="6" creationId="{5A4D33FE-DC81-B92F-94C6-FA4BB11F5009}"/>
          </ac:picMkLst>
        </pc:picChg>
      </pc:sldChg>
      <pc:sldChg chg="addSp delSp modSp new mod">
        <pc:chgData name="Rob Sewell" userId="f32fc7e6-a998-4670-8b33-635876559b80" providerId="ADAL" clId="{EAA7FFBF-CC52-4D90-8C2C-97A6E215799C}" dt="2024-06-18T19:19:26.839" v="3124" actId="1076"/>
        <pc:sldMkLst>
          <pc:docMk/>
          <pc:sldMk cId="1188122346" sldId="294"/>
        </pc:sldMkLst>
        <pc:spChg chg="del">
          <ac:chgData name="Rob Sewell" userId="f32fc7e6-a998-4670-8b33-635876559b80" providerId="ADAL" clId="{EAA7FFBF-CC52-4D90-8C2C-97A6E215799C}" dt="2024-06-15T14:41:54.180" v="2332" actId="478"/>
          <ac:spMkLst>
            <pc:docMk/>
            <pc:sldMk cId="1188122346" sldId="294"/>
            <ac:spMk id="2" creationId="{79ACDF70-5827-22F2-D0DB-0239733D9DEA}"/>
          </ac:spMkLst>
        </pc:spChg>
        <pc:spChg chg="del">
          <ac:chgData name="Rob Sewell" userId="f32fc7e6-a998-4670-8b33-635876559b80" providerId="ADAL" clId="{EAA7FFBF-CC52-4D90-8C2C-97A6E215799C}" dt="2024-06-15T14:41:48.684" v="2330" actId="478"/>
          <ac:spMkLst>
            <pc:docMk/>
            <pc:sldMk cId="1188122346" sldId="294"/>
            <ac:spMk id="3" creationId="{A1F992FE-C797-9AC5-447B-BDB95B68FF6E}"/>
          </ac:spMkLst>
        </pc:spChg>
        <pc:spChg chg="del">
          <ac:chgData name="Rob Sewell" userId="f32fc7e6-a998-4670-8b33-635876559b80" providerId="ADAL" clId="{EAA7FFBF-CC52-4D90-8C2C-97A6E215799C}" dt="2024-06-15T14:41:52.249" v="2331" actId="478"/>
          <ac:spMkLst>
            <pc:docMk/>
            <pc:sldMk cId="1188122346" sldId="294"/>
            <ac:spMk id="4" creationId="{F0968A16-5F23-9F03-6239-E35CA5785CAA}"/>
          </ac:spMkLst>
        </pc:spChg>
        <pc:picChg chg="add mod">
          <ac:chgData name="Rob Sewell" userId="f32fc7e6-a998-4670-8b33-635876559b80" providerId="ADAL" clId="{EAA7FFBF-CC52-4D90-8C2C-97A6E215799C}" dt="2024-06-18T19:19:26.839" v="3124" actId="1076"/>
          <ac:picMkLst>
            <pc:docMk/>
            <pc:sldMk cId="1188122346" sldId="294"/>
            <ac:picMk id="6" creationId="{A6B14085-8261-2BD7-8A83-A1082C6B265B}"/>
          </ac:picMkLst>
        </pc:picChg>
      </pc:sldChg>
      <pc:sldChg chg="addSp modSp new mod modNotesTx">
        <pc:chgData name="Rob Sewell" userId="f32fc7e6-a998-4670-8b33-635876559b80" providerId="ADAL" clId="{EAA7FFBF-CC52-4D90-8C2C-97A6E215799C}" dt="2024-06-15T17:42:03.203" v="2488" actId="20577"/>
        <pc:sldMkLst>
          <pc:docMk/>
          <pc:sldMk cId="3614465967" sldId="295"/>
        </pc:sldMkLst>
        <pc:spChg chg="add">
          <ac:chgData name="Rob Sewell" userId="f32fc7e6-a998-4670-8b33-635876559b80" providerId="ADAL" clId="{EAA7FFBF-CC52-4D90-8C2C-97A6E215799C}" dt="2024-06-15T17:38:10.907" v="2335"/>
          <ac:spMkLst>
            <pc:docMk/>
            <pc:sldMk cId="3614465967" sldId="295"/>
            <ac:spMk id="5" creationId="{FA78826D-DD44-4A91-E6B0-AA14C118457B}"/>
          </ac:spMkLst>
        </pc:spChg>
        <pc:picChg chg="add mod">
          <ac:chgData name="Rob Sewell" userId="f32fc7e6-a998-4670-8b33-635876559b80" providerId="ADAL" clId="{EAA7FFBF-CC52-4D90-8C2C-97A6E215799C}" dt="2024-06-15T17:38:29.341" v="2338" actId="14100"/>
          <ac:picMkLst>
            <pc:docMk/>
            <pc:sldMk cId="3614465967" sldId="295"/>
            <ac:picMk id="6" creationId="{785F4DF3-18AD-B013-95C6-674EA8F5C622}"/>
          </ac:picMkLst>
        </pc:picChg>
      </pc:sldChg>
      <pc:sldChg chg="addSp delSp modSp new mod modClrScheme chgLayout modNotesTx">
        <pc:chgData name="Rob Sewell" userId="f32fc7e6-a998-4670-8b33-635876559b80" providerId="ADAL" clId="{EAA7FFBF-CC52-4D90-8C2C-97A6E215799C}" dt="2024-06-18T19:20:41.240" v="3131" actId="1076"/>
        <pc:sldMkLst>
          <pc:docMk/>
          <pc:sldMk cId="161797174" sldId="296"/>
        </pc:sldMkLst>
        <pc:spChg chg="del">
          <ac:chgData name="Rob Sewell" userId="f32fc7e6-a998-4670-8b33-635876559b80" providerId="ADAL" clId="{EAA7FFBF-CC52-4D90-8C2C-97A6E215799C}" dt="2024-06-18T18:21:50.456" v="2649" actId="478"/>
          <ac:spMkLst>
            <pc:docMk/>
            <pc:sldMk cId="161797174" sldId="296"/>
            <ac:spMk id="2" creationId="{BCE69087-8AE8-37C2-D147-F341827476F6}"/>
          </ac:spMkLst>
        </pc:spChg>
        <pc:spChg chg="del">
          <ac:chgData name="Rob Sewell" userId="f32fc7e6-a998-4670-8b33-635876559b80" providerId="ADAL" clId="{EAA7FFBF-CC52-4D90-8C2C-97A6E215799C}" dt="2024-06-18T18:21:53.412" v="2650" actId="478"/>
          <ac:spMkLst>
            <pc:docMk/>
            <pc:sldMk cId="161797174" sldId="296"/>
            <ac:spMk id="3" creationId="{9A01F169-CC4A-C931-0E37-627C9E4B80A1}"/>
          </ac:spMkLst>
        </pc:spChg>
        <pc:spChg chg="del">
          <ac:chgData name="Rob Sewell" userId="f32fc7e6-a998-4670-8b33-635876559b80" providerId="ADAL" clId="{EAA7FFBF-CC52-4D90-8C2C-97A6E215799C}" dt="2024-06-18T18:21:54.465" v="2651" actId="34307"/>
          <ac:spMkLst>
            <pc:docMk/>
            <pc:sldMk cId="161797174" sldId="296"/>
            <ac:spMk id="4" creationId="{95D44F34-C56D-FE1B-EE46-DB4495565A87}"/>
          </ac:spMkLst>
        </pc:spChg>
        <pc:spChg chg="add del mod">
          <ac:chgData name="Rob Sewell" userId="f32fc7e6-a998-4670-8b33-635876559b80" providerId="ADAL" clId="{EAA7FFBF-CC52-4D90-8C2C-97A6E215799C}" dt="2024-06-18T18:22:03.872" v="2653" actId="478"/>
          <ac:spMkLst>
            <pc:docMk/>
            <pc:sldMk cId="161797174" sldId="296"/>
            <ac:spMk id="9" creationId="{0669726C-6800-1B9D-1F49-A8B056393D4D}"/>
          </ac:spMkLst>
        </pc:spChg>
        <pc:picChg chg="add del mod ord">
          <ac:chgData name="Rob Sewell" userId="f32fc7e6-a998-4670-8b33-635876559b80" providerId="ADAL" clId="{EAA7FFBF-CC52-4D90-8C2C-97A6E215799C}" dt="2024-06-18T18:22:00.941" v="2652" actId="478"/>
          <ac:picMkLst>
            <pc:docMk/>
            <pc:sldMk cId="161797174" sldId="296"/>
            <ac:picMk id="5" creationId="{A791B9B7-3E36-1256-56D8-AB4F2DCDF15F}"/>
          </ac:picMkLst>
        </pc:picChg>
        <pc:picChg chg="add mod">
          <ac:chgData name="Rob Sewell" userId="f32fc7e6-a998-4670-8b33-635876559b80" providerId="ADAL" clId="{EAA7FFBF-CC52-4D90-8C2C-97A6E215799C}" dt="2024-06-18T19:20:31.567" v="3130" actId="1076"/>
          <ac:picMkLst>
            <pc:docMk/>
            <pc:sldMk cId="161797174" sldId="296"/>
            <ac:picMk id="6" creationId="{CEDEF6EC-680B-553E-B1FD-0F45968807BA}"/>
          </ac:picMkLst>
        </pc:picChg>
        <pc:picChg chg="add del mod ord">
          <ac:chgData name="Rob Sewell" userId="f32fc7e6-a998-4670-8b33-635876559b80" providerId="ADAL" clId="{EAA7FFBF-CC52-4D90-8C2C-97A6E215799C}" dt="2024-06-18T18:21:29.962" v="2645" actId="478"/>
          <ac:picMkLst>
            <pc:docMk/>
            <pc:sldMk cId="161797174" sldId="296"/>
            <ac:picMk id="8" creationId="{A6C757EB-7CB8-AEFE-5E79-660FB6CAE3A9}"/>
          </ac:picMkLst>
        </pc:picChg>
        <pc:picChg chg="add mod">
          <ac:chgData name="Rob Sewell" userId="f32fc7e6-a998-4670-8b33-635876559b80" providerId="ADAL" clId="{EAA7FFBF-CC52-4D90-8C2C-97A6E215799C}" dt="2024-06-18T19:20:41.240" v="3131" actId="1076"/>
          <ac:picMkLst>
            <pc:docMk/>
            <pc:sldMk cId="161797174" sldId="296"/>
            <ac:picMk id="10" creationId="{3F8CFBAC-9CAD-9DCD-39F0-0ECDF1AF841F}"/>
          </ac:picMkLst>
        </pc:picChg>
      </pc:sldChg>
      <pc:sldChg chg="addSp delSp modSp new mod">
        <pc:chgData name="Rob Sewell" userId="f32fc7e6-a998-4670-8b33-635876559b80" providerId="ADAL" clId="{EAA7FFBF-CC52-4D90-8C2C-97A6E215799C}" dt="2024-06-15T19:11:59.394" v="2513" actId="21"/>
        <pc:sldMkLst>
          <pc:docMk/>
          <pc:sldMk cId="3898059512" sldId="297"/>
        </pc:sldMkLst>
        <pc:picChg chg="add">
          <ac:chgData name="Rob Sewell" userId="f32fc7e6-a998-4670-8b33-635876559b80" providerId="ADAL" clId="{EAA7FFBF-CC52-4D90-8C2C-97A6E215799C}" dt="2024-06-15T19:09:35.693" v="2509" actId="22"/>
          <ac:picMkLst>
            <pc:docMk/>
            <pc:sldMk cId="3898059512" sldId="297"/>
            <ac:picMk id="6" creationId="{53BF679E-8DD8-0BBF-5A3B-DE9B512AA5D6}"/>
          </ac:picMkLst>
        </pc:picChg>
        <pc:picChg chg="add del mod">
          <ac:chgData name="Rob Sewell" userId="f32fc7e6-a998-4670-8b33-635876559b80" providerId="ADAL" clId="{EAA7FFBF-CC52-4D90-8C2C-97A6E215799C}" dt="2024-06-15T19:11:59.394" v="2513" actId="21"/>
          <ac:picMkLst>
            <pc:docMk/>
            <pc:sldMk cId="3898059512" sldId="297"/>
            <ac:picMk id="8" creationId="{88BE0DC3-0108-906D-62A5-C6F86C550672}"/>
          </ac:picMkLst>
        </pc:picChg>
      </pc:sldChg>
      <pc:sldChg chg="addSp modSp new mod modShow">
        <pc:chgData name="Rob Sewell" userId="f32fc7e6-a998-4670-8b33-635876559b80" providerId="ADAL" clId="{EAA7FFBF-CC52-4D90-8C2C-97A6E215799C}" dt="2024-06-18T19:21:19.129" v="3134" actId="729"/>
        <pc:sldMkLst>
          <pc:docMk/>
          <pc:sldMk cId="188248147" sldId="298"/>
        </pc:sldMkLst>
        <pc:picChg chg="add mod">
          <ac:chgData name="Rob Sewell" userId="f32fc7e6-a998-4670-8b33-635876559b80" providerId="ADAL" clId="{EAA7FFBF-CC52-4D90-8C2C-97A6E215799C}" dt="2024-06-15T19:12:06.255" v="2515" actId="1076"/>
          <ac:picMkLst>
            <pc:docMk/>
            <pc:sldMk cId="188248147" sldId="298"/>
            <ac:picMk id="8" creationId="{88BE0DC3-0108-906D-62A5-C6F86C550672}"/>
          </ac:picMkLst>
        </pc:picChg>
      </pc:sldChg>
      <pc:sldChg chg="add ord modNotesTx">
        <pc:chgData name="Rob Sewell" userId="f32fc7e6-a998-4670-8b33-635876559b80" providerId="ADAL" clId="{EAA7FFBF-CC52-4D90-8C2C-97A6E215799C}" dt="2024-06-18T18:52:36.420" v="3112" actId="20577"/>
        <pc:sldMkLst>
          <pc:docMk/>
          <pc:sldMk cId="2945540905" sldId="299"/>
        </pc:sldMkLst>
      </pc:sldChg>
      <pc:sldChg chg="add mod ord modShow">
        <pc:chgData name="Rob Sewell" userId="f32fc7e6-a998-4670-8b33-635876559b80" providerId="ADAL" clId="{EAA7FFBF-CC52-4D90-8C2C-97A6E215799C}" dt="2024-06-18T19:20:49.460" v="3133"/>
        <pc:sldMkLst>
          <pc:docMk/>
          <pc:sldMk cId="1381421333" sldId="300"/>
        </pc:sldMkLst>
      </pc:sldChg>
    </pc:docChg>
  </pc:docChgLst>
  <pc:docChgLst>
    <pc:chgData name="Jess Pomfret" userId="S::jpomfret7_gmail.com#ext#@sewells.onmicrosoft.com::49ebff7e-972d-484d-ad11-7cd17abb248d" providerId="AD" clId="Web-{C91F4595-E02A-393F-18EA-D96EF002F443}"/>
    <pc:docChg chg="modSld">
      <pc:chgData name="Jess Pomfret" userId="S::jpomfret7_gmail.com#ext#@sewells.onmicrosoft.com::49ebff7e-972d-484d-ad11-7cd17abb248d" providerId="AD" clId="Web-{C91F4595-E02A-393F-18EA-D96EF002F443}" dt="2024-06-03T15:53:12.599" v="17"/>
      <pc:docMkLst>
        <pc:docMk/>
      </pc:docMkLst>
      <pc:sldChg chg="modNotes">
        <pc:chgData name="Jess Pomfret" userId="S::jpomfret7_gmail.com#ext#@sewells.onmicrosoft.com::49ebff7e-972d-484d-ad11-7cd17abb248d" providerId="AD" clId="Web-{C91F4595-E02A-393F-18EA-D96EF002F443}" dt="2024-06-03T15:53:12.599" v="17"/>
        <pc:sldMkLst>
          <pc:docMk/>
          <pc:sldMk cId="2492304431" sldId="256"/>
        </pc:sldMkLst>
      </pc:sldChg>
    </pc:docChg>
  </pc:docChgLst>
  <pc:docChgLst>
    <pc:chgData name="Jess Pomfret" userId="S::jpomfret7_gmail.com#ext#@sewells.onmicrosoft.com::49ebff7e-972d-484d-ad11-7cd17abb248d" providerId="AD" clId="Web-{9A5843E9-0DE3-A9DA-E9E7-6B510A4A9421}"/>
    <pc:docChg chg="modSld">
      <pc:chgData name="Jess Pomfret" userId="S::jpomfret7_gmail.com#ext#@sewells.onmicrosoft.com::49ebff7e-972d-484d-ad11-7cd17abb248d" providerId="AD" clId="Web-{9A5843E9-0DE3-A9DA-E9E7-6B510A4A9421}" dt="2024-06-22T10:57:00.418" v="428"/>
      <pc:docMkLst>
        <pc:docMk/>
      </pc:docMkLst>
      <pc:sldChg chg="modNotes">
        <pc:chgData name="Jess Pomfret" userId="S::jpomfret7_gmail.com#ext#@sewells.onmicrosoft.com::49ebff7e-972d-484d-ad11-7cd17abb248d" providerId="AD" clId="Web-{9A5843E9-0DE3-A9DA-E9E7-6B510A4A9421}" dt="2024-06-22T10:43:45.308" v="332"/>
        <pc:sldMkLst>
          <pc:docMk/>
          <pc:sldMk cId="3692522181" sldId="279"/>
        </pc:sldMkLst>
      </pc:sldChg>
      <pc:sldChg chg="modNotes">
        <pc:chgData name="Jess Pomfret" userId="S::jpomfret7_gmail.com#ext#@sewells.onmicrosoft.com::49ebff7e-972d-484d-ad11-7cd17abb248d" providerId="AD" clId="Web-{9A5843E9-0DE3-A9DA-E9E7-6B510A4A9421}" dt="2024-06-22T10:41:18.490" v="213"/>
        <pc:sldMkLst>
          <pc:docMk/>
          <pc:sldMk cId="3499055694" sldId="282"/>
        </pc:sldMkLst>
      </pc:sldChg>
      <pc:sldChg chg="modNotes">
        <pc:chgData name="Jess Pomfret" userId="S::jpomfret7_gmail.com#ext#@sewells.onmicrosoft.com::49ebff7e-972d-484d-ad11-7cd17abb248d" providerId="AD" clId="Web-{9A5843E9-0DE3-A9DA-E9E7-6B510A4A9421}" dt="2024-06-22T10:41:37.710" v="261"/>
        <pc:sldMkLst>
          <pc:docMk/>
          <pc:sldMk cId="230317759" sldId="283"/>
        </pc:sldMkLst>
      </pc:sldChg>
      <pc:sldChg chg="modNotes">
        <pc:chgData name="Jess Pomfret" userId="S::jpomfret7_gmail.com#ext#@sewells.onmicrosoft.com::49ebff7e-972d-484d-ad11-7cd17abb248d" providerId="AD" clId="Web-{9A5843E9-0DE3-A9DA-E9E7-6B510A4A9421}" dt="2024-06-22T10:41:58.664" v="294"/>
        <pc:sldMkLst>
          <pc:docMk/>
          <pc:sldMk cId="546982467" sldId="284"/>
        </pc:sldMkLst>
      </pc:sldChg>
      <pc:sldChg chg="modNotes">
        <pc:chgData name="Jess Pomfret" userId="S::jpomfret7_gmail.com#ext#@sewells.onmicrosoft.com::49ebff7e-972d-484d-ad11-7cd17abb248d" providerId="AD" clId="Web-{9A5843E9-0DE3-A9DA-E9E7-6B510A4A9421}" dt="2024-06-22T10:42:21.633" v="303"/>
        <pc:sldMkLst>
          <pc:docMk/>
          <pc:sldMk cId="4280453829" sldId="285"/>
        </pc:sldMkLst>
      </pc:sldChg>
      <pc:sldChg chg="modNotes">
        <pc:chgData name="Jess Pomfret" userId="S::jpomfret7_gmail.com#ext#@sewells.onmicrosoft.com::49ebff7e-972d-484d-ad11-7cd17abb248d" providerId="AD" clId="Web-{9A5843E9-0DE3-A9DA-E9E7-6B510A4A9421}" dt="2024-06-22T10:42:22.008" v="308"/>
        <pc:sldMkLst>
          <pc:docMk/>
          <pc:sldMk cId="3431765905" sldId="286"/>
        </pc:sldMkLst>
      </pc:sldChg>
      <pc:sldChg chg="addSp delSp modSp modNotes">
        <pc:chgData name="Jess Pomfret" userId="S::jpomfret7_gmail.com#ext#@sewells.onmicrosoft.com::49ebff7e-972d-484d-ad11-7cd17abb248d" providerId="AD" clId="Web-{9A5843E9-0DE3-A9DA-E9E7-6B510A4A9421}" dt="2024-06-22T10:57:00.418" v="428"/>
        <pc:sldMkLst>
          <pc:docMk/>
          <pc:sldMk cId="3898059512" sldId="297"/>
        </pc:sldMkLst>
        <pc:spChg chg="add del mod">
          <ac:chgData name="Jess Pomfret" userId="S::jpomfret7_gmail.com#ext#@sewells.onmicrosoft.com::49ebff7e-972d-484d-ad11-7cd17abb248d" providerId="AD" clId="Web-{9A5843E9-0DE3-A9DA-E9E7-6B510A4A9421}" dt="2024-06-22T10:53:32.894" v="338"/>
          <ac:spMkLst>
            <pc:docMk/>
            <pc:sldMk cId="3898059512" sldId="297"/>
            <ac:spMk id="5" creationId="{4D533C2C-BBAD-A100-E84D-7FAE2C581417}"/>
          </ac:spMkLst>
        </pc:spChg>
        <pc:spChg chg="add mod">
          <ac:chgData name="Jess Pomfret" userId="S::jpomfret7_gmail.com#ext#@sewells.onmicrosoft.com::49ebff7e-972d-484d-ad11-7cd17abb248d" providerId="AD" clId="Web-{9A5843E9-0DE3-A9DA-E9E7-6B510A4A9421}" dt="2024-06-22T10:54:45.803" v="357" actId="1076"/>
          <ac:spMkLst>
            <pc:docMk/>
            <pc:sldMk cId="3898059512" sldId="297"/>
            <ac:spMk id="7" creationId="{44FE336A-02DE-6A67-1626-37AF35854C68}"/>
          </ac:spMkLst>
        </pc:spChg>
      </pc:sldChg>
    </pc:docChg>
  </pc:docChgLst>
  <pc:docChgLst>
    <pc:chgData name="Jess Pomfret" userId="S::jpomfret7_gmail.com#ext#@sewells.onmicrosoft.com::49ebff7e-972d-484d-ad11-7cd17abb248d" providerId="AD" clId="Web-{34795752-8367-99B3-0C46-6F34B3FB028E}"/>
    <pc:docChg chg="modSld">
      <pc:chgData name="Jess Pomfret" userId="S::jpomfret7_gmail.com#ext#@sewells.onmicrosoft.com::49ebff7e-972d-484d-ad11-7cd17abb248d" providerId="AD" clId="Web-{34795752-8367-99B3-0C46-6F34B3FB028E}" dt="2024-06-13T15:46:54.732" v="3"/>
      <pc:docMkLst>
        <pc:docMk/>
      </pc:docMkLst>
      <pc:sldChg chg="addSp delSp modSp">
        <pc:chgData name="Jess Pomfret" userId="S::jpomfret7_gmail.com#ext#@sewells.onmicrosoft.com::49ebff7e-972d-484d-ad11-7cd17abb248d" providerId="AD" clId="Web-{34795752-8367-99B3-0C46-6F34B3FB028E}" dt="2024-06-13T15:46:54.732" v="3"/>
        <pc:sldMkLst>
          <pc:docMk/>
          <pc:sldMk cId="342259956" sldId="278"/>
        </pc:sldMkLst>
        <pc:picChg chg="add del mod">
          <ac:chgData name="Jess Pomfret" userId="S::jpomfret7_gmail.com#ext#@sewells.onmicrosoft.com::49ebff7e-972d-484d-ad11-7cd17abb248d" providerId="AD" clId="Web-{34795752-8367-99B3-0C46-6F34B3FB028E}" dt="2024-06-13T15:46:54.732" v="3"/>
          <ac:picMkLst>
            <pc:docMk/>
            <pc:sldMk cId="342259956" sldId="278"/>
            <ac:picMk id="2" creationId="{22E68C17-2143-96E3-93E4-CBE34EF249DC}"/>
          </ac:picMkLst>
        </pc:picChg>
      </pc:sldChg>
    </pc:docChg>
  </pc:docChgLst>
  <pc:docChgLst>
    <pc:chgData name="Jess Pomfret" userId="S::jpomfret7_gmail.com#ext#@sewells.onmicrosoft.com::49ebff7e-972d-484d-ad11-7cd17abb248d" providerId="AD" clId="Web-{096E9CEB-A286-DE42-9ADD-3B465CA170BB}"/>
    <pc:docChg chg="addSld delSld modSld sldOrd">
      <pc:chgData name="Jess Pomfret" userId="S::jpomfret7_gmail.com#ext#@sewells.onmicrosoft.com::49ebff7e-972d-484d-ad11-7cd17abb248d" providerId="AD" clId="Web-{096E9CEB-A286-DE42-9ADD-3B465CA170BB}" dt="2024-06-05T12:38:53.247" v="180"/>
      <pc:docMkLst>
        <pc:docMk/>
      </pc:docMkLst>
      <pc:sldChg chg="ord">
        <pc:chgData name="Jess Pomfret" userId="S::jpomfret7_gmail.com#ext#@sewells.onmicrosoft.com::49ebff7e-972d-484d-ad11-7cd17abb248d" providerId="AD" clId="Web-{096E9CEB-A286-DE42-9ADD-3B465CA170BB}" dt="2024-06-05T12:37:03.022" v="124"/>
        <pc:sldMkLst>
          <pc:docMk/>
          <pc:sldMk cId="34901426" sldId="266"/>
        </pc:sldMkLst>
      </pc:sldChg>
      <pc:sldChg chg="new del">
        <pc:chgData name="Jess Pomfret" userId="S::jpomfret7_gmail.com#ext#@sewells.onmicrosoft.com::49ebff7e-972d-484d-ad11-7cd17abb248d" providerId="AD" clId="Web-{096E9CEB-A286-DE42-9ADD-3B465CA170BB}" dt="2024-06-05T07:19:52.947" v="9"/>
        <pc:sldMkLst>
          <pc:docMk/>
          <pc:sldMk cId="652757482" sldId="267"/>
        </pc:sldMkLst>
      </pc:sldChg>
      <pc:sldChg chg="addSp delSp modSp add delAnim">
        <pc:chgData name="Jess Pomfret" userId="S::jpomfret7_gmail.com#ext#@sewells.onmicrosoft.com::49ebff7e-972d-484d-ad11-7cd17abb248d" providerId="AD" clId="Web-{096E9CEB-A286-DE42-9ADD-3B465CA170BB}" dt="2024-06-05T07:25:22.893" v="76" actId="20577"/>
        <pc:sldMkLst>
          <pc:docMk/>
          <pc:sldMk cId="751095604" sldId="268"/>
        </pc:sldMkLst>
        <pc:spChg chg="mod">
          <ac:chgData name="Jess Pomfret" userId="S::jpomfret7_gmail.com#ext#@sewells.onmicrosoft.com::49ebff7e-972d-484d-ad11-7cd17abb248d" providerId="AD" clId="Web-{096E9CEB-A286-DE42-9ADD-3B465CA170BB}" dt="2024-06-05T07:25:22.893" v="76" actId="20577"/>
          <ac:spMkLst>
            <pc:docMk/>
            <pc:sldMk cId="751095604" sldId="268"/>
            <ac:spMk id="5" creationId="{93312970-1382-905E-DF3A-5D367E6E7736}"/>
          </ac:spMkLst>
        </pc:spChg>
        <pc:picChg chg="mod">
          <ac:chgData name="Jess Pomfret" userId="S::jpomfret7_gmail.com#ext#@sewells.onmicrosoft.com::49ebff7e-972d-484d-ad11-7cd17abb248d" providerId="AD" clId="Web-{096E9CEB-A286-DE42-9ADD-3B465CA170BB}" dt="2024-06-05T07:22:14.295" v="34" actId="1076"/>
          <ac:picMkLst>
            <pc:docMk/>
            <pc:sldMk cId="751095604" sldId="268"/>
            <ac:picMk id="4" creationId="{10271C60-6D44-F827-F2FE-F137FC1B577D}"/>
          </ac:picMkLst>
        </pc:picChg>
        <pc:picChg chg="del">
          <ac:chgData name="Jess Pomfret" userId="S::jpomfret7_gmail.com#ext#@sewells.onmicrosoft.com::49ebff7e-972d-484d-ad11-7cd17abb248d" providerId="AD" clId="Web-{096E9CEB-A286-DE42-9ADD-3B465CA170BB}" dt="2024-06-05T07:22:07.826" v="29"/>
          <ac:picMkLst>
            <pc:docMk/>
            <pc:sldMk cId="751095604" sldId="268"/>
            <ac:picMk id="6" creationId="{B63DF7AB-9BBB-1CB5-8F2C-5B519EB0401A}"/>
          </ac:picMkLst>
        </pc:picChg>
        <pc:picChg chg="add mod">
          <ac:chgData name="Jess Pomfret" userId="S::jpomfret7_gmail.com#ext#@sewells.onmicrosoft.com::49ebff7e-972d-484d-ad11-7cd17abb248d" providerId="AD" clId="Web-{096E9CEB-A286-DE42-9ADD-3B465CA170BB}" dt="2024-06-05T07:22:12.592" v="33" actId="1076"/>
          <ac:picMkLst>
            <pc:docMk/>
            <pc:sldMk cId="751095604" sldId="268"/>
            <ac:picMk id="8" creationId="{07DE579E-FA24-0F42-2830-6ED296F8AF02}"/>
          </ac:picMkLst>
        </pc:picChg>
      </pc:sldChg>
      <pc:sldChg chg="addSp delSp modSp add ord replId delAnim">
        <pc:chgData name="Jess Pomfret" userId="S::jpomfret7_gmail.com#ext#@sewells.onmicrosoft.com::49ebff7e-972d-484d-ad11-7cd17abb248d" providerId="AD" clId="Web-{096E9CEB-A286-DE42-9ADD-3B465CA170BB}" dt="2024-06-05T07:26:06.144" v="92" actId="20577"/>
        <pc:sldMkLst>
          <pc:docMk/>
          <pc:sldMk cId="3014222746" sldId="269"/>
        </pc:sldMkLst>
        <pc:spChg chg="mod">
          <ac:chgData name="Jess Pomfret" userId="S::jpomfret7_gmail.com#ext#@sewells.onmicrosoft.com::49ebff7e-972d-484d-ad11-7cd17abb248d" providerId="AD" clId="Web-{096E9CEB-A286-DE42-9ADD-3B465CA170BB}" dt="2024-06-05T07:19:49.869" v="8" actId="20577"/>
          <ac:spMkLst>
            <pc:docMk/>
            <pc:sldMk cId="3014222746" sldId="269"/>
            <ac:spMk id="2" creationId="{B63F84C9-7486-D81C-EDE7-12CE856D5B81}"/>
          </ac:spMkLst>
        </pc:spChg>
        <pc:spChg chg="mod">
          <ac:chgData name="Jess Pomfret" userId="S::jpomfret7_gmail.com#ext#@sewells.onmicrosoft.com::49ebff7e-972d-484d-ad11-7cd17abb248d" providerId="AD" clId="Web-{096E9CEB-A286-DE42-9ADD-3B465CA170BB}" dt="2024-06-05T07:26:06.144" v="92" actId="20577"/>
          <ac:spMkLst>
            <pc:docMk/>
            <pc:sldMk cId="3014222746" sldId="269"/>
            <ac:spMk id="5" creationId="{93312970-1382-905E-DF3A-5D367E6E7736}"/>
          </ac:spMkLst>
        </pc:spChg>
        <pc:picChg chg="del">
          <ac:chgData name="Jess Pomfret" userId="S::jpomfret7_gmail.com#ext#@sewells.onmicrosoft.com::49ebff7e-972d-484d-ad11-7cd17abb248d" providerId="AD" clId="Web-{096E9CEB-A286-DE42-9ADD-3B465CA170BB}" dt="2024-06-05T07:20:00.901" v="10"/>
          <ac:picMkLst>
            <pc:docMk/>
            <pc:sldMk cId="3014222746" sldId="269"/>
            <ac:picMk id="3" creationId="{899A0277-DE38-B945-1A0E-72A27AB06E11}"/>
          </ac:picMkLst>
        </pc:picChg>
        <pc:picChg chg="mod">
          <ac:chgData name="Jess Pomfret" userId="S::jpomfret7_gmail.com#ext#@sewells.onmicrosoft.com::49ebff7e-972d-484d-ad11-7cd17abb248d" providerId="AD" clId="Web-{096E9CEB-A286-DE42-9ADD-3B465CA170BB}" dt="2024-06-05T07:22:03.373" v="28" actId="1076"/>
          <ac:picMkLst>
            <pc:docMk/>
            <pc:sldMk cId="3014222746" sldId="269"/>
            <ac:picMk id="4" creationId="{10271C60-6D44-F827-F2FE-F137FC1B577D}"/>
          </ac:picMkLst>
        </pc:picChg>
        <pc:picChg chg="del mod">
          <ac:chgData name="Jess Pomfret" userId="S::jpomfret7_gmail.com#ext#@sewells.onmicrosoft.com::49ebff7e-972d-484d-ad11-7cd17abb248d" providerId="AD" clId="Web-{096E9CEB-A286-DE42-9ADD-3B465CA170BB}" dt="2024-06-05T07:22:01.904" v="26"/>
          <ac:picMkLst>
            <pc:docMk/>
            <pc:sldMk cId="3014222746" sldId="269"/>
            <ac:picMk id="6" creationId="{B63DF7AB-9BBB-1CB5-8F2C-5B519EB0401A}"/>
          </ac:picMkLst>
        </pc:picChg>
        <pc:picChg chg="del">
          <ac:chgData name="Jess Pomfret" userId="S::jpomfret7_gmail.com#ext#@sewells.onmicrosoft.com::49ebff7e-972d-484d-ad11-7cd17abb248d" providerId="AD" clId="Web-{096E9CEB-A286-DE42-9ADD-3B465CA170BB}" dt="2024-06-05T07:24:41.455" v="42"/>
          <ac:picMkLst>
            <pc:docMk/>
            <pc:sldMk cId="3014222746" sldId="269"/>
            <ac:picMk id="7" creationId="{E0497245-7D7D-1C42-5E95-91C0ECE73ADB}"/>
          </ac:picMkLst>
        </pc:picChg>
        <pc:picChg chg="add mod modCrop">
          <ac:chgData name="Jess Pomfret" userId="S::jpomfret7_gmail.com#ext#@sewells.onmicrosoft.com::49ebff7e-972d-484d-ad11-7cd17abb248d" providerId="AD" clId="Web-{096E9CEB-A286-DE42-9ADD-3B465CA170BB}" dt="2024-06-05T07:21:22.731" v="22" actId="1076"/>
          <ac:picMkLst>
            <pc:docMk/>
            <pc:sldMk cId="3014222746" sldId="269"/>
            <ac:picMk id="8" creationId="{B011D140-C90E-FBF4-6BEC-E055C126F21D}"/>
          </ac:picMkLst>
        </pc:picChg>
        <pc:picChg chg="add mod">
          <ac:chgData name="Jess Pomfret" userId="S::jpomfret7_gmail.com#ext#@sewells.onmicrosoft.com::49ebff7e-972d-484d-ad11-7cd17abb248d" providerId="AD" clId="Web-{096E9CEB-A286-DE42-9ADD-3B465CA170BB}" dt="2024-06-05T07:22:02.623" v="27" actId="1076"/>
          <ac:picMkLst>
            <pc:docMk/>
            <pc:sldMk cId="3014222746" sldId="269"/>
            <ac:picMk id="9" creationId="{B6496924-A861-FEBF-4495-9B1D6BD71B62}"/>
          </ac:picMkLst>
        </pc:picChg>
        <pc:picChg chg="add mod ord">
          <ac:chgData name="Jess Pomfret" userId="S::jpomfret7_gmail.com#ext#@sewells.onmicrosoft.com::49ebff7e-972d-484d-ad11-7cd17abb248d" providerId="AD" clId="Web-{096E9CEB-A286-DE42-9ADD-3B465CA170BB}" dt="2024-06-05T07:24:39.002" v="41"/>
          <ac:picMkLst>
            <pc:docMk/>
            <pc:sldMk cId="3014222746" sldId="269"/>
            <ac:picMk id="10" creationId="{07BEF2A8-958F-A3FC-A930-9C84D0472550}"/>
          </ac:picMkLst>
        </pc:picChg>
      </pc:sldChg>
      <pc:sldChg chg="addSp delSp modSp new modNotes">
        <pc:chgData name="Jess Pomfret" userId="S::jpomfret7_gmail.com#ext#@sewells.onmicrosoft.com::49ebff7e-972d-484d-ad11-7cd17abb248d" providerId="AD" clId="Web-{096E9CEB-A286-DE42-9ADD-3B465CA170BB}" dt="2024-06-05T12:36:58.491" v="123"/>
        <pc:sldMkLst>
          <pc:docMk/>
          <pc:sldMk cId="1612298169" sldId="270"/>
        </pc:sldMkLst>
        <pc:spChg chg="del">
          <ac:chgData name="Jess Pomfret" userId="S::jpomfret7_gmail.com#ext#@sewells.onmicrosoft.com::49ebff7e-972d-484d-ad11-7cd17abb248d" providerId="AD" clId="Web-{096E9CEB-A286-DE42-9ADD-3B465CA170BB}" dt="2024-06-05T12:35:08.454" v="94"/>
          <ac:spMkLst>
            <pc:docMk/>
            <pc:sldMk cId="1612298169" sldId="270"/>
            <ac:spMk id="3" creationId="{08D63F32-E7C0-451A-EEA3-821C8C76AAFF}"/>
          </ac:spMkLst>
        </pc:spChg>
        <pc:spChg chg="add del mod">
          <ac:chgData name="Jess Pomfret" userId="S::jpomfret7_gmail.com#ext#@sewells.onmicrosoft.com::49ebff7e-972d-484d-ad11-7cd17abb248d" providerId="AD" clId="Web-{096E9CEB-A286-DE42-9ADD-3B465CA170BB}" dt="2024-06-05T12:36:03.957" v="99"/>
          <ac:spMkLst>
            <pc:docMk/>
            <pc:sldMk cId="1612298169" sldId="270"/>
            <ac:spMk id="7" creationId="{61B358F1-3C18-BB35-17DF-D94128174186}"/>
          </ac:spMkLst>
        </pc:spChg>
        <pc:picChg chg="add del mod ord">
          <ac:chgData name="Jess Pomfret" userId="S::jpomfret7_gmail.com#ext#@sewells.onmicrosoft.com::49ebff7e-972d-484d-ad11-7cd17abb248d" providerId="AD" clId="Web-{096E9CEB-A286-DE42-9ADD-3B465CA170BB}" dt="2024-06-05T12:36:02.878" v="98"/>
          <ac:picMkLst>
            <pc:docMk/>
            <pc:sldMk cId="1612298169" sldId="270"/>
            <ac:picMk id="5" creationId="{39F10AD7-6473-B210-7B86-474E78387746}"/>
          </ac:picMkLst>
        </pc:picChg>
        <pc:picChg chg="add mod ord">
          <ac:chgData name="Jess Pomfret" userId="S::jpomfret7_gmail.com#ext#@sewells.onmicrosoft.com::49ebff7e-972d-484d-ad11-7cd17abb248d" providerId="AD" clId="Web-{096E9CEB-A286-DE42-9ADD-3B465CA170BB}" dt="2024-06-05T12:36:30.896" v="103" actId="1076"/>
          <ac:picMkLst>
            <pc:docMk/>
            <pc:sldMk cId="1612298169" sldId="270"/>
            <ac:picMk id="8" creationId="{38A18074-1AFF-DB36-A197-B99E023716F5}"/>
          </ac:picMkLst>
        </pc:picChg>
      </pc:sldChg>
      <pc:sldChg chg="addSp delSp modSp new modNotes">
        <pc:chgData name="Jess Pomfret" userId="S::jpomfret7_gmail.com#ext#@sewells.onmicrosoft.com::49ebff7e-972d-484d-ad11-7cd17abb248d" providerId="AD" clId="Web-{096E9CEB-A286-DE42-9ADD-3B465CA170BB}" dt="2024-06-05T12:38:53.247" v="180"/>
        <pc:sldMkLst>
          <pc:docMk/>
          <pc:sldMk cId="317102373" sldId="271"/>
        </pc:sldMkLst>
        <pc:spChg chg="del">
          <ac:chgData name="Jess Pomfret" userId="S::jpomfret7_gmail.com#ext#@sewells.onmicrosoft.com::49ebff7e-972d-484d-ad11-7cd17abb248d" providerId="AD" clId="Web-{096E9CEB-A286-DE42-9ADD-3B465CA170BB}" dt="2024-06-05T12:38:12.495" v="140"/>
          <ac:spMkLst>
            <pc:docMk/>
            <pc:sldMk cId="317102373" sldId="271"/>
            <ac:spMk id="2" creationId="{92916A32-0079-1189-1C7C-C9440E26B5DF}"/>
          </ac:spMkLst>
        </pc:spChg>
        <pc:spChg chg="add del">
          <ac:chgData name="Jess Pomfret" userId="S::jpomfret7_gmail.com#ext#@sewells.onmicrosoft.com::49ebff7e-972d-484d-ad11-7cd17abb248d" providerId="AD" clId="Web-{096E9CEB-A286-DE42-9ADD-3B465CA170BB}" dt="2024-06-05T12:37:37.946" v="130"/>
          <ac:spMkLst>
            <pc:docMk/>
            <pc:sldMk cId="317102373" sldId="271"/>
            <ac:spMk id="3" creationId="{7E556F2B-D1D0-6022-1202-09F1D7D2577E}"/>
          </ac:spMkLst>
        </pc:spChg>
        <pc:spChg chg="del mod">
          <ac:chgData name="Jess Pomfret" userId="S::jpomfret7_gmail.com#ext#@sewells.onmicrosoft.com::49ebff7e-972d-484d-ad11-7cd17abb248d" providerId="AD" clId="Web-{096E9CEB-A286-DE42-9ADD-3B465CA170BB}" dt="2024-06-05T12:38:20.526" v="143"/>
          <ac:spMkLst>
            <pc:docMk/>
            <pc:sldMk cId="317102373" sldId="271"/>
            <ac:spMk id="4" creationId="{69A0F8D3-154B-2EB4-31C5-8931E2E745D1}"/>
          </ac:spMkLst>
        </pc:spChg>
        <pc:spChg chg="add del mod">
          <ac:chgData name="Jess Pomfret" userId="S::jpomfret7_gmail.com#ext#@sewells.onmicrosoft.com::49ebff7e-972d-484d-ad11-7cd17abb248d" providerId="AD" clId="Web-{096E9CEB-A286-DE42-9ADD-3B465CA170BB}" dt="2024-06-05T12:38:06.026" v="138"/>
          <ac:spMkLst>
            <pc:docMk/>
            <pc:sldMk cId="317102373" sldId="271"/>
            <ac:spMk id="8" creationId="{EDDAB6CA-B465-A4B3-081F-18B40C133F74}"/>
          </ac:spMkLst>
        </pc:spChg>
        <pc:picChg chg="add del mod ord">
          <ac:chgData name="Jess Pomfret" userId="S::jpomfret7_gmail.com#ext#@sewells.onmicrosoft.com::49ebff7e-972d-484d-ad11-7cd17abb248d" providerId="AD" clId="Web-{096E9CEB-A286-DE42-9ADD-3B465CA170BB}" dt="2024-06-05T12:37:33.743" v="129"/>
          <ac:picMkLst>
            <pc:docMk/>
            <pc:sldMk cId="317102373" sldId="271"/>
            <ac:picMk id="5" creationId="{615EE94D-3C27-24BF-03E5-6BFAD7F54295}"/>
          </ac:picMkLst>
        </pc:picChg>
        <pc:picChg chg="add del mod ord">
          <ac:chgData name="Jess Pomfret" userId="S::jpomfret7_gmail.com#ext#@sewells.onmicrosoft.com::49ebff7e-972d-484d-ad11-7cd17abb248d" providerId="AD" clId="Web-{096E9CEB-A286-DE42-9ADD-3B465CA170BB}" dt="2024-06-05T12:38:22.479" v="144" actId="1076"/>
          <ac:picMkLst>
            <pc:docMk/>
            <pc:sldMk cId="317102373" sldId="271"/>
            <ac:picMk id="6" creationId="{EB5A907D-76CF-C46A-D934-03079430EAC7}"/>
          </ac:picMkLst>
        </pc:picChg>
      </pc:sldChg>
      <pc:sldMasterChg chg="addSldLayout">
        <pc:chgData name="Jess Pomfret" userId="S::jpomfret7_gmail.com#ext#@sewells.onmicrosoft.com::49ebff7e-972d-484d-ad11-7cd17abb248d" providerId="AD" clId="Web-{096E9CEB-A286-DE42-9ADD-3B465CA170BB}" dt="2024-06-05T07:19:36.291" v="1"/>
        <pc:sldMasterMkLst>
          <pc:docMk/>
          <pc:sldMasterMk cId="2961696437" sldId="2147483660"/>
        </pc:sldMasterMkLst>
        <pc:sldLayoutChg chg="add">
          <pc:chgData name="Jess Pomfret" userId="S::jpomfret7_gmail.com#ext#@sewells.onmicrosoft.com::49ebff7e-972d-484d-ad11-7cd17abb248d" providerId="AD" clId="Web-{096E9CEB-A286-DE42-9ADD-3B465CA170BB}" dt="2024-06-05T07:19:36.291" v="1"/>
          <pc:sldLayoutMkLst>
            <pc:docMk/>
            <pc:sldMasterMk cId="2961696437" sldId="2147483660"/>
            <pc:sldLayoutMk cId="356917890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28B97-84AB-4D15-B704-02BBA2763BBB}" type="datetimeFigureOut">
              <a:rPr lang="en-GB" smtClean="0"/>
              <a:t>25/06/2024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3556E5-68F4-4A0F-8D37-139411E80C40}" type="slidenum">
              <a:rPr lang="en-GB" smtClean="0"/>
              <a:t>‹#›</a:t>
            </a:fld>
            <a:endParaRPr lang="en-GB"/>
          </a:p>
        </p:txBody>
      </p:sp>
    </p:spTree>
    <p:extLst>
      <p:ext uri="{BB962C8B-B14F-4D97-AF65-F5344CB8AC3E}">
        <p14:creationId xmlns:p14="http://schemas.microsoft.com/office/powerpoint/2010/main" val="1768489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ode.visualstudio.com/docs/devcontainers/container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Jess</a:t>
            </a:r>
          </a:p>
          <a:p>
            <a:pPr marL="171450" indent="-171450">
              <a:buFont typeface="Calibri"/>
              <a:buChar char="-"/>
            </a:pPr>
            <a:r>
              <a:rPr lang="en-GB" dirty="0"/>
              <a:t>Rob... you don't know </a:t>
            </a:r>
            <a:r>
              <a:rPr lang="en-GB" dirty="0" err="1"/>
              <a:t>anyones</a:t>
            </a:r>
            <a:r>
              <a:rPr lang="en-GB" dirty="0"/>
              <a:t> </a:t>
            </a:r>
            <a:r>
              <a:rPr lang="en-GB" dirty="0" err="1"/>
              <a:t>VSCode</a:t>
            </a:r>
            <a:r>
              <a:rPr lang="en-GB" dirty="0"/>
              <a:t> that looks like this do you?.... </a:t>
            </a:r>
          </a:p>
          <a:p>
            <a:endParaRPr lang="en-GB" dirty="0"/>
          </a:p>
          <a:p>
            <a:r>
              <a:rPr lang="en-GB"/>
              <a:t>VS Code provides a flexible and customizable environment to work in, with a wide range of extensions and settings to optimize your workflow. With VS Code, you can easily navigate and edit your code, debug your applications, and collaborate with your team. Use the integrated terminal to work with command-line tools and execute scripts. With an intuitive UI and advanced features, VS Code is the perfect workspace for developers.</a:t>
            </a:r>
          </a:p>
        </p:txBody>
      </p:sp>
      <p:sp>
        <p:nvSpPr>
          <p:cNvPr id="4" name="Slide Number Placeholder 3"/>
          <p:cNvSpPr>
            <a:spLocks noGrp="1"/>
          </p:cNvSpPr>
          <p:nvPr>
            <p:ph type="sldNum" sz="quarter" idx="5"/>
          </p:nvPr>
        </p:nvSpPr>
        <p:spPr/>
        <p:txBody>
          <a:bodyPr/>
          <a:lstStyle/>
          <a:p>
            <a:fld id="{3A3556E5-68F4-4A0F-8D37-139411E80C40}" type="slidenum">
              <a:rPr lang="en-GB" smtClean="0"/>
              <a:t>11</a:t>
            </a:fld>
            <a:endParaRPr lang="en-GB"/>
          </a:p>
        </p:txBody>
      </p:sp>
    </p:spTree>
    <p:extLst>
      <p:ext uri="{BB962C8B-B14F-4D97-AF65-F5344CB8AC3E}">
        <p14:creationId xmlns:p14="http://schemas.microsoft.com/office/powerpoint/2010/main" val="3337258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Jess</a:t>
            </a:r>
          </a:p>
          <a:p>
            <a:endParaRPr lang="en-GB" dirty="0"/>
          </a:p>
          <a:p>
            <a:endParaRPr lang="en-GB" dirty="0"/>
          </a:p>
          <a:p>
            <a:r>
              <a:rPr lang="en-GB"/>
              <a:t>VS Code provides a flexible and customizable environment to work in, with a wide range of extensions and settings to optimize your workflow. With VS Code, you can easily navigate and edit your code, debug your applications, and collaborate with your team. Use the integrated terminal to work with command-line tools and execute scripts. With an intuitive UI and advanced features, VS Code is the perfect workspace for developers.</a:t>
            </a:r>
          </a:p>
        </p:txBody>
      </p:sp>
      <p:sp>
        <p:nvSpPr>
          <p:cNvPr id="4" name="Slide Number Placeholder 3"/>
          <p:cNvSpPr>
            <a:spLocks noGrp="1"/>
          </p:cNvSpPr>
          <p:nvPr>
            <p:ph type="sldNum" sz="quarter" idx="5"/>
          </p:nvPr>
        </p:nvSpPr>
        <p:spPr/>
        <p:txBody>
          <a:bodyPr/>
          <a:lstStyle/>
          <a:p>
            <a:fld id="{3A3556E5-68F4-4A0F-8D37-139411E80C40}" type="slidenum">
              <a:rPr lang="en-GB" smtClean="0"/>
              <a:t>12</a:t>
            </a:fld>
            <a:endParaRPr lang="en-GB"/>
          </a:p>
        </p:txBody>
      </p:sp>
    </p:spTree>
    <p:extLst>
      <p:ext uri="{BB962C8B-B14F-4D97-AF65-F5344CB8AC3E}">
        <p14:creationId xmlns:p14="http://schemas.microsoft.com/office/powerpoint/2010/main" val="3036712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Jess</a:t>
            </a:r>
            <a:endParaRPr lang="en-GB" dirty="0"/>
          </a:p>
          <a:p>
            <a:endParaRPr lang="en-GB" dirty="0"/>
          </a:p>
          <a:p>
            <a:r>
              <a:rPr lang="en-GB"/>
              <a:t>VS Code provides a flexible and customizable environment to work in, with a wide range of extensions and settings to optimize your workflow. With VS Code, you can easily navigate and edit your code, debug your applications, and collaborate with your team. Use the integrated terminal to work with command-line tools and execute scripts. With an intuitive UI and advanced features, VS Code is the perfect workspace for developers.</a:t>
            </a:r>
          </a:p>
        </p:txBody>
      </p:sp>
      <p:sp>
        <p:nvSpPr>
          <p:cNvPr id="4" name="Slide Number Placeholder 3"/>
          <p:cNvSpPr>
            <a:spLocks noGrp="1"/>
          </p:cNvSpPr>
          <p:nvPr>
            <p:ph type="sldNum" sz="quarter" idx="5"/>
          </p:nvPr>
        </p:nvSpPr>
        <p:spPr/>
        <p:txBody>
          <a:bodyPr/>
          <a:lstStyle/>
          <a:p>
            <a:fld id="{3A3556E5-68F4-4A0F-8D37-139411E80C40}" type="slidenum">
              <a:rPr lang="en-GB" smtClean="0"/>
              <a:t>13</a:t>
            </a:fld>
            <a:endParaRPr lang="en-GB"/>
          </a:p>
        </p:txBody>
      </p:sp>
    </p:spTree>
    <p:extLst>
      <p:ext uri="{BB962C8B-B14F-4D97-AF65-F5344CB8AC3E}">
        <p14:creationId xmlns:p14="http://schemas.microsoft.com/office/powerpoint/2010/main" val="3074996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 go into this one </a:t>
            </a:r>
          </a:p>
        </p:txBody>
      </p:sp>
      <p:sp>
        <p:nvSpPr>
          <p:cNvPr id="4" name="Slide Number Placeholder 3"/>
          <p:cNvSpPr>
            <a:spLocks noGrp="1"/>
          </p:cNvSpPr>
          <p:nvPr>
            <p:ph type="sldNum" sz="quarter" idx="5"/>
          </p:nvPr>
        </p:nvSpPr>
        <p:spPr/>
        <p:txBody>
          <a:bodyPr/>
          <a:lstStyle/>
          <a:p>
            <a:fld id="{3A3556E5-68F4-4A0F-8D37-139411E80C40}" type="slidenum">
              <a:rPr lang="en-GB" smtClean="0"/>
              <a:t>14</a:t>
            </a:fld>
            <a:endParaRPr lang="en-GB"/>
          </a:p>
        </p:txBody>
      </p:sp>
    </p:spTree>
    <p:extLst>
      <p:ext uri="{BB962C8B-B14F-4D97-AF65-F5344CB8AC3E}">
        <p14:creationId xmlns:p14="http://schemas.microsoft.com/office/powerpoint/2010/main" val="3813189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3556E5-68F4-4A0F-8D37-139411E80C40}" type="slidenum">
              <a:rPr lang="en-GB" smtClean="0"/>
              <a:t>15</a:t>
            </a:fld>
            <a:endParaRPr lang="en-GB"/>
          </a:p>
        </p:txBody>
      </p:sp>
    </p:spTree>
    <p:extLst>
      <p:ext uri="{BB962C8B-B14F-4D97-AF65-F5344CB8AC3E}">
        <p14:creationId xmlns:p14="http://schemas.microsoft.com/office/powerpoint/2010/main" val="3876877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just how code works but also spelling, save and format, white space things</a:t>
            </a:r>
          </a:p>
        </p:txBody>
      </p:sp>
      <p:sp>
        <p:nvSpPr>
          <p:cNvPr id="4" name="Slide Number Placeholder 3"/>
          <p:cNvSpPr>
            <a:spLocks noGrp="1"/>
          </p:cNvSpPr>
          <p:nvPr>
            <p:ph type="sldNum" sz="quarter" idx="5"/>
          </p:nvPr>
        </p:nvSpPr>
        <p:spPr/>
        <p:txBody>
          <a:bodyPr/>
          <a:lstStyle/>
          <a:p>
            <a:fld id="{3A3556E5-68F4-4A0F-8D37-139411E80C40}" type="slidenum">
              <a:rPr lang="en-GB" smtClean="0"/>
              <a:t>16</a:t>
            </a:fld>
            <a:endParaRPr lang="en-GB"/>
          </a:p>
        </p:txBody>
      </p:sp>
    </p:spTree>
    <p:extLst>
      <p:ext uri="{BB962C8B-B14F-4D97-AF65-F5344CB8AC3E}">
        <p14:creationId xmlns:p14="http://schemas.microsoft.com/office/powerpoint/2010/main" val="2456646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Dev Container is a lightweight, portable, and reproducible development environment that can be used across teams and projects. It is a container-based approach to development that ensures consistency and eliminates the need for complex setup instructions.</a:t>
            </a:r>
          </a:p>
        </p:txBody>
      </p:sp>
      <p:sp>
        <p:nvSpPr>
          <p:cNvPr id="4" name="Slide Number Placeholder 3"/>
          <p:cNvSpPr>
            <a:spLocks noGrp="1"/>
          </p:cNvSpPr>
          <p:nvPr>
            <p:ph type="sldNum" sz="quarter" idx="5"/>
          </p:nvPr>
        </p:nvSpPr>
        <p:spPr/>
        <p:txBody>
          <a:bodyPr/>
          <a:lstStyle/>
          <a:p>
            <a:fld id="{972E86F0-FCBE-4030-9E76-F7D233ABA66A}" type="slidenum">
              <a:rPr lang="en-GB" smtClean="0"/>
              <a:t>18</a:t>
            </a:fld>
            <a:endParaRPr lang="en-GB"/>
          </a:p>
        </p:txBody>
      </p:sp>
    </p:spTree>
    <p:extLst>
      <p:ext uri="{BB962C8B-B14F-4D97-AF65-F5344CB8AC3E}">
        <p14:creationId xmlns:p14="http://schemas.microsoft.com/office/powerpoint/2010/main" val="1384448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Jess</a:t>
            </a:r>
          </a:p>
          <a:p>
            <a:endParaRPr lang="en-GB" dirty="0"/>
          </a:p>
          <a:p>
            <a:r>
              <a:rPr lang="en-GB" dirty="0">
                <a:hlinkClick r:id="rId3"/>
              </a:rPr>
              <a:t>Developing inside a Container using Visual Studio Code Remote Development</a:t>
            </a:r>
            <a:endParaRPr lang="en-GB" dirty="0"/>
          </a:p>
          <a:p>
            <a:endParaRPr lang="en-GB" dirty="0"/>
          </a:p>
          <a:p>
            <a:pPr marL="171450" indent="-171450">
              <a:buFont typeface="Arial"/>
              <a:buChar char="•"/>
            </a:pPr>
            <a:r>
              <a:rPr lang="en-GB" dirty="0"/>
              <a:t>using containers as a full-featured development environment</a:t>
            </a:r>
          </a:p>
          <a:p>
            <a:pPr marL="171450" indent="-171450">
              <a:buFont typeface="Arial"/>
              <a:buChar char="•"/>
            </a:pPr>
            <a:r>
              <a:rPr lang="en-GB" dirty="0"/>
              <a:t>open your folder of source code mounted into a container</a:t>
            </a:r>
          </a:p>
          <a:p>
            <a:pPr marL="171450" indent="-171450">
              <a:buFont typeface="Arial"/>
              <a:buChar char="•"/>
            </a:pPr>
            <a:r>
              <a:rPr lang="en-GB" dirty="0"/>
              <a:t>workspace files are mounted to the local file system within the container</a:t>
            </a:r>
          </a:p>
          <a:p>
            <a:pPr marL="171450" indent="-171450">
              <a:buFont typeface="Arial"/>
              <a:buChar char="•"/>
            </a:pPr>
            <a:r>
              <a:rPr lang="en-GB" dirty="0" err="1"/>
              <a:t>VSCode</a:t>
            </a:r>
            <a:r>
              <a:rPr lang="en-GB" dirty="0"/>
              <a:t> extensions are installed and run within the container</a:t>
            </a:r>
          </a:p>
          <a:p>
            <a:pPr marL="171450" indent="-171450">
              <a:buFont typeface="Arial"/>
              <a:buChar char="•"/>
            </a:pPr>
            <a:r>
              <a:rPr lang="en-GB" dirty="0"/>
              <a:t>we need three things to use this</a:t>
            </a:r>
          </a:p>
          <a:p>
            <a:pPr marL="628650" lvl="1" indent="-171450">
              <a:buFont typeface="Arial"/>
              <a:buChar char="•"/>
            </a:pPr>
            <a:r>
              <a:rPr lang="en-GB" dirty="0"/>
              <a:t>1. docker desktop - or an alternative docker option (</a:t>
            </a:r>
            <a:r>
              <a:rPr lang="en-GB" dirty="0" err="1"/>
              <a:t>podman</a:t>
            </a:r>
            <a:r>
              <a:rPr lang="en-GB" dirty="0"/>
              <a:t>)</a:t>
            </a:r>
          </a:p>
          <a:p>
            <a:pPr marL="628650" lvl="1" indent="-171450">
              <a:buFont typeface="Arial"/>
              <a:buChar char="•"/>
            </a:pPr>
            <a:r>
              <a:rPr lang="en-GB" dirty="0"/>
              <a:t>2. </a:t>
            </a:r>
            <a:r>
              <a:rPr lang="en-GB" dirty="0" err="1"/>
              <a:t>VSCode</a:t>
            </a:r>
            <a:r>
              <a:rPr lang="en-GB" dirty="0"/>
              <a:t> or </a:t>
            </a:r>
            <a:r>
              <a:rPr lang="en-GB" dirty="0" err="1"/>
              <a:t>VSCode</a:t>
            </a:r>
            <a:r>
              <a:rPr lang="en-GB" dirty="0"/>
              <a:t> insiders</a:t>
            </a:r>
          </a:p>
          <a:p>
            <a:pPr marL="628650" lvl="1" indent="-171450">
              <a:buFont typeface="Arial"/>
              <a:buChar char="•"/>
            </a:pPr>
            <a:r>
              <a:rPr lang="en-GB" dirty="0"/>
              <a:t>3. Dev containers extension</a:t>
            </a:r>
          </a:p>
          <a:p>
            <a:endParaRPr lang="en-GB" dirty="0"/>
          </a:p>
        </p:txBody>
      </p:sp>
      <p:sp>
        <p:nvSpPr>
          <p:cNvPr id="4" name="Slide Number Placeholder 3"/>
          <p:cNvSpPr>
            <a:spLocks noGrp="1"/>
          </p:cNvSpPr>
          <p:nvPr>
            <p:ph type="sldNum" sz="quarter" idx="5"/>
          </p:nvPr>
        </p:nvSpPr>
        <p:spPr/>
        <p:txBody>
          <a:bodyPr/>
          <a:lstStyle/>
          <a:p>
            <a:fld id="{3A3556E5-68F4-4A0F-8D37-139411E80C40}" type="slidenum">
              <a:rPr lang="en-GB" smtClean="0"/>
              <a:t>19</a:t>
            </a:fld>
            <a:endParaRPr lang="en-GB"/>
          </a:p>
        </p:txBody>
      </p:sp>
    </p:spTree>
    <p:extLst>
      <p:ext uri="{BB962C8B-B14F-4D97-AF65-F5344CB8AC3E}">
        <p14:creationId xmlns:p14="http://schemas.microsoft.com/office/powerpoint/2010/main" val="1429299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docker it “should” just work </a:t>
            </a:r>
            <a:br>
              <a:rPr lang="en-GB" dirty="0"/>
            </a:br>
            <a:r>
              <a:rPr lang="en-GB" dirty="0"/>
              <a:t>If you have </a:t>
            </a:r>
            <a:r>
              <a:rPr lang="en-GB" dirty="0" err="1"/>
              <a:t>Podman</a:t>
            </a:r>
            <a:r>
              <a:rPr lang="en-GB" dirty="0"/>
              <a:t> you may have fun but update all the things and open the folder in WSL first</a:t>
            </a:r>
          </a:p>
        </p:txBody>
      </p:sp>
      <p:sp>
        <p:nvSpPr>
          <p:cNvPr id="4" name="Slide Number Placeholder 3"/>
          <p:cNvSpPr>
            <a:spLocks noGrp="1"/>
          </p:cNvSpPr>
          <p:nvPr>
            <p:ph type="sldNum" sz="quarter" idx="5"/>
          </p:nvPr>
        </p:nvSpPr>
        <p:spPr/>
        <p:txBody>
          <a:bodyPr/>
          <a:lstStyle/>
          <a:p>
            <a:fld id="{3A3556E5-68F4-4A0F-8D37-139411E80C40}" type="slidenum">
              <a:rPr lang="en-GB" smtClean="0"/>
              <a:t>22</a:t>
            </a:fld>
            <a:endParaRPr lang="en-GB"/>
          </a:p>
        </p:txBody>
      </p:sp>
    </p:spTree>
    <p:extLst>
      <p:ext uri="{BB962C8B-B14F-4D97-AF65-F5344CB8AC3E}">
        <p14:creationId xmlns:p14="http://schemas.microsoft.com/office/powerpoint/2010/main" val="4163610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Rob make this look nicer</a:t>
            </a:r>
            <a:br>
              <a:rPr lang="en-GB" dirty="0"/>
            </a:br>
            <a:br>
              <a:rPr lang="en-GB" dirty="0"/>
            </a:br>
            <a:r>
              <a:rPr lang="en-GB" dirty="0"/>
              <a:t>vs code is configurable, so if you want to use </a:t>
            </a:r>
            <a:r>
              <a:rPr lang="en-GB" dirty="0" err="1"/>
              <a:t>podman</a:t>
            </a:r>
            <a:r>
              <a:rPr lang="en-GB" dirty="0"/>
              <a:t> you will need to change some things</a:t>
            </a:r>
          </a:p>
        </p:txBody>
      </p:sp>
      <p:sp>
        <p:nvSpPr>
          <p:cNvPr id="4" name="Slide Number Placeholder 3"/>
          <p:cNvSpPr>
            <a:spLocks noGrp="1"/>
          </p:cNvSpPr>
          <p:nvPr>
            <p:ph type="sldNum" sz="quarter" idx="5"/>
          </p:nvPr>
        </p:nvSpPr>
        <p:spPr/>
        <p:txBody>
          <a:bodyPr/>
          <a:lstStyle/>
          <a:p>
            <a:fld id="{3A3556E5-68F4-4A0F-8D37-139411E80C40}" type="slidenum">
              <a:rPr lang="en-GB" smtClean="0"/>
              <a:t>23</a:t>
            </a:fld>
            <a:endParaRPr lang="en-GB"/>
          </a:p>
        </p:txBody>
      </p:sp>
    </p:spTree>
    <p:extLst>
      <p:ext uri="{BB962C8B-B14F-4D97-AF65-F5344CB8AC3E}">
        <p14:creationId xmlns:p14="http://schemas.microsoft.com/office/powerpoint/2010/main" val="3699668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Development Container Features</a:t>
            </a:r>
            <a:r>
              <a:rPr lang="en-US" dirty="0"/>
              <a:t> are self-contained, shareable units of installation code and development container configuration</a:t>
            </a:r>
          </a:p>
          <a:p>
            <a:endParaRPr lang="en-US" dirty="0"/>
          </a:p>
          <a:p>
            <a:r>
              <a:rPr lang="en-US" dirty="0"/>
              <a:t>Features can have options that are documented in the features readme – for example the </a:t>
            </a:r>
            <a:r>
              <a:rPr lang="en-US" err="1"/>
              <a:t>powershell</a:t>
            </a:r>
            <a:r>
              <a:rPr lang="en-US"/>
              <a:t> feature can include modules and a link to a profile file</a:t>
            </a:r>
          </a:p>
          <a:p>
            <a:endParaRPr lang="en-US" dirty="0"/>
          </a:p>
          <a:p>
            <a:endParaRPr lang="en-US" dirty="0"/>
          </a:p>
        </p:txBody>
      </p:sp>
      <p:sp>
        <p:nvSpPr>
          <p:cNvPr id="4" name="Slide Number Placeholder 3"/>
          <p:cNvSpPr>
            <a:spLocks noGrp="1"/>
          </p:cNvSpPr>
          <p:nvPr>
            <p:ph type="sldNum" sz="quarter" idx="5"/>
          </p:nvPr>
        </p:nvSpPr>
        <p:spPr/>
        <p:txBody>
          <a:bodyPr/>
          <a:lstStyle/>
          <a:p>
            <a:fld id="{3A3556E5-68F4-4A0F-8D37-139411E80C40}" type="slidenum">
              <a:rPr lang="en-GB" smtClean="0"/>
              <a:t>24</a:t>
            </a:fld>
            <a:endParaRPr lang="en-GB"/>
          </a:p>
        </p:txBody>
      </p:sp>
    </p:spTree>
    <p:extLst>
      <p:ext uri="{BB962C8B-B14F-4D97-AF65-F5344CB8AC3E}">
        <p14:creationId xmlns:p14="http://schemas.microsoft.com/office/powerpoint/2010/main" val="2334770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Pre-warm dev containers</a:t>
            </a:r>
          </a:p>
          <a:p>
            <a:r>
              <a:rPr lang="en-GB" dirty="0"/>
              <a:t>PSHTML and </a:t>
            </a:r>
            <a:r>
              <a:rPr lang="en-GB" dirty="0" err="1"/>
              <a:t>ukvelo</a:t>
            </a:r>
            <a:r>
              <a:rPr lang="en-GB" dirty="0"/>
              <a:t> ones</a:t>
            </a:r>
          </a:p>
          <a:p>
            <a:endParaRPr lang="en-GB" dirty="0"/>
          </a:p>
          <a:p>
            <a:r>
              <a:rPr lang="en-GB" dirty="0" err="1"/>
              <a:t>Uk</a:t>
            </a:r>
            <a:r>
              <a:rPr lang="en-GB" dirty="0"/>
              <a:t> velo, show </a:t>
            </a:r>
            <a:r>
              <a:rPr lang="en-GB" dirty="0" err="1"/>
              <a:t>devcontainer</a:t>
            </a:r>
            <a:r>
              <a:rPr lang="en-GB" dirty="0"/>
              <a:t> </a:t>
            </a:r>
            <a:r>
              <a:rPr lang="en-GB" dirty="0" err="1"/>
              <a:t>json</a:t>
            </a:r>
            <a:r>
              <a:rPr lang="en-GB" dirty="0"/>
              <a:t>, anatomy, features, settings etc – show profile, modules and run the code</a:t>
            </a:r>
            <a:br>
              <a:rPr lang="en-GB" dirty="0"/>
            </a:br>
            <a:br>
              <a:rPr lang="en-GB" dirty="0"/>
            </a:br>
            <a:r>
              <a:rPr lang="en-GB" dirty="0"/>
              <a:t>then PS HTML for more complex with containers and </a:t>
            </a:r>
            <a:r>
              <a:rPr lang="en-GB" dirty="0" err="1"/>
              <a:t>dbachecks</a:t>
            </a:r>
            <a:r>
              <a:rPr lang="en-GB" dirty="0"/>
              <a:t> for Sampler on top only for complex we just want you to start</a:t>
            </a:r>
          </a:p>
        </p:txBody>
      </p:sp>
      <p:sp>
        <p:nvSpPr>
          <p:cNvPr id="4" name="Slide Number Placeholder 3"/>
          <p:cNvSpPr>
            <a:spLocks noGrp="1"/>
          </p:cNvSpPr>
          <p:nvPr>
            <p:ph type="sldNum" sz="quarter" idx="5"/>
          </p:nvPr>
        </p:nvSpPr>
        <p:spPr/>
        <p:txBody>
          <a:bodyPr/>
          <a:lstStyle/>
          <a:p>
            <a:fld id="{3A3556E5-68F4-4A0F-8D37-139411E80C40}" type="slidenum">
              <a:rPr lang="en-GB" smtClean="0"/>
              <a:t>26</a:t>
            </a:fld>
            <a:endParaRPr lang="en-GB"/>
          </a:p>
        </p:txBody>
      </p:sp>
    </p:spTree>
    <p:extLst>
      <p:ext uri="{BB962C8B-B14F-4D97-AF65-F5344CB8AC3E}">
        <p14:creationId xmlns:p14="http://schemas.microsoft.com/office/powerpoint/2010/main" val="1956934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GitHub Codespaces takes the power of Dev Containers to the cloud, providing even more flexibility and accessibility to your development environment. We will explore what GitHub Codespaces is, the advantages of cloud-based development, and how to create and manage your Codespaces.</a:t>
            </a:r>
          </a:p>
        </p:txBody>
      </p:sp>
      <p:sp>
        <p:nvSpPr>
          <p:cNvPr id="4" name="Slide Number Placeholder 3"/>
          <p:cNvSpPr>
            <a:spLocks noGrp="1"/>
          </p:cNvSpPr>
          <p:nvPr>
            <p:ph type="sldNum" sz="quarter" idx="5"/>
          </p:nvPr>
        </p:nvSpPr>
        <p:spPr/>
        <p:txBody>
          <a:bodyPr/>
          <a:lstStyle/>
          <a:p>
            <a:fld id="{972E86F0-FCBE-4030-9E76-F7D233ABA66A}" type="slidenum">
              <a:rPr lang="en-GB" smtClean="0"/>
              <a:t>27</a:t>
            </a:fld>
            <a:endParaRPr lang="en-GB"/>
          </a:p>
        </p:txBody>
      </p:sp>
    </p:spTree>
    <p:extLst>
      <p:ext uri="{BB962C8B-B14F-4D97-AF65-F5344CB8AC3E}">
        <p14:creationId xmlns:p14="http://schemas.microsoft.com/office/powerpoint/2010/main" val="176073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GitHub Codespaces is a cloud-based development environment that allows you to access your development environment from any web browser, anywhere, without your laptop. It provides a seamless development experience, eliminating the need for complex setup instructions or hardware requirements.</a:t>
            </a:r>
          </a:p>
        </p:txBody>
      </p:sp>
      <p:sp>
        <p:nvSpPr>
          <p:cNvPr id="4" name="Slide Number Placeholder 3"/>
          <p:cNvSpPr>
            <a:spLocks noGrp="1"/>
          </p:cNvSpPr>
          <p:nvPr>
            <p:ph type="sldNum" sz="quarter" idx="5"/>
          </p:nvPr>
        </p:nvSpPr>
        <p:spPr/>
        <p:txBody>
          <a:bodyPr/>
          <a:lstStyle/>
          <a:p>
            <a:fld id="{972E86F0-FCBE-4030-9E76-F7D233ABA66A}" type="slidenum">
              <a:rPr lang="en-GB" smtClean="0"/>
              <a:t>28</a:t>
            </a:fld>
            <a:endParaRPr lang="en-GB"/>
          </a:p>
        </p:txBody>
      </p:sp>
    </p:spTree>
    <p:extLst>
      <p:ext uri="{BB962C8B-B14F-4D97-AF65-F5344CB8AC3E}">
        <p14:creationId xmlns:p14="http://schemas.microsoft.com/office/powerpoint/2010/main" val="147934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Then we will 'borrow' a laptop or probably the </a:t>
            </a:r>
            <a:r>
              <a:rPr lang="en-US" dirty="0" err="1">
                <a:latin typeface="Calibri"/>
                <a:cs typeface="Calibri"/>
              </a:rPr>
              <a:t>ipad</a:t>
            </a:r>
            <a:r>
              <a:rPr lang="en-US" dirty="0">
                <a:latin typeface="Calibri"/>
                <a:cs typeface="Calibri"/>
              </a:rPr>
              <a:t> and load the </a:t>
            </a:r>
            <a:r>
              <a:rPr lang="en-US" dirty="0" err="1">
                <a:latin typeface="Calibri"/>
                <a:cs typeface="Calibri"/>
              </a:rPr>
              <a:t>codespace</a:t>
            </a:r>
            <a:r>
              <a:rPr lang="en-US" dirty="0">
                <a:latin typeface="Calibri"/>
                <a:cs typeface="Calibri"/>
              </a:rPr>
              <a:t> demo</a:t>
            </a:r>
          </a:p>
        </p:txBody>
      </p:sp>
      <p:sp>
        <p:nvSpPr>
          <p:cNvPr id="4" name="Slide Number Placeholder 3"/>
          <p:cNvSpPr>
            <a:spLocks noGrp="1"/>
          </p:cNvSpPr>
          <p:nvPr>
            <p:ph type="sldNum" sz="quarter" idx="5"/>
          </p:nvPr>
        </p:nvSpPr>
        <p:spPr/>
        <p:txBody>
          <a:bodyPr/>
          <a:lstStyle/>
          <a:p>
            <a:fld id="{3A3556E5-68F4-4A0F-8D37-139411E80C40}" type="slidenum">
              <a:rPr lang="en-GB" smtClean="0"/>
              <a:t>30</a:t>
            </a:fld>
            <a:endParaRPr lang="en-GB"/>
          </a:p>
        </p:txBody>
      </p:sp>
    </p:spTree>
    <p:extLst>
      <p:ext uri="{BB962C8B-B14F-4D97-AF65-F5344CB8AC3E}">
        <p14:creationId xmlns:p14="http://schemas.microsoft.com/office/powerpoint/2010/main" val="1424407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Dev Containers are a powerful tool that can simplify your workflow by providing a standardized, isolated environment for your development work. We will explore what a Dev Container is, how to customize it to fit your needs, and how to integrate essential extensions and settings.</a:t>
            </a:r>
          </a:p>
        </p:txBody>
      </p:sp>
      <p:sp>
        <p:nvSpPr>
          <p:cNvPr id="4" name="Slide Number Placeholder 3"/>
          <p:cNvSpPr>
            <a:spLocks noGrp="1"/>
          </p:cNvSpPr>
          <p:nvPr>
            <p:ph type="sldNum" sz="quarter" idx="5"/>
          </p:nvPr>
        </p:nvSpPr>
        <p:spPr/>
        <p:txBody>
          <a:bodyPr/>
          <a:lstStyle/>
          <a:p>
            <a:fld id="{972E86F0-FCBE-4030-9E76-F7D233ABA66A}" type="slidenum">
              <a:rPr lang="en-GB" smtClean="0"/>
              <a:t>32</a:t>
            </a:fld>
            <a:endParaRPr lang="en-GB"/>
          </a:p>
        </p:txBody>
      </p:sp>
    </p:spTree>
    <p:extLst>
      <p:ext uri="{BB962C8B-B14F-4D97-AF65-F5344CB8AC3E}">
        <p14:creationId xmlns:p14="http://schemas.microsoft.com/office/powerpoint/2010/main" val="3151962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Dev Containers can be customized to fit your specific needs. We will explore how to customize the environment, install additional tools and frameworks, and configure settings to match your workflow.</a:t>
            </a:r>
          </a:p>
        </p:txBody>
      </p:sp>
      <p:sp>
        <p:nvSpPr>
          <p:cNvPr id="4" name="Slide Number Placeholder 3"/>
          <p:cNvSpPr>
            <a:spLocks noGrp="1"/>
          </p:cNvSpPr>
          <p:nvPr>
            <p:ph type="sldNum" sz="quarter" idx="5"/>
          </p:nvPr>
        </p:nvSpPr>
        <p:spPr/>
        <p:txBody>
          <a:bodyPr/>
          <a:lstStyle/>
          <a:p>
            <a:fld id="{972E86F0-FCBE-4030-9E76-F7D233ABA66A}" type="slidenum">
              <a:rPr lang="en-GB" smtClean="0"/>
              <a:t>33</a:t>
            </a:fld>
            <a:endParaRPr lang="en-GB"/>
          </a:p>
        </p:txBody>
      </p:sp>
    </p:spTree>
    <p:extLst>
      <p:ext uri="{BB962C8B-B14F-4D97-AF65-F5344CB8AC3E}">
        <p14:creationId xmlns:p14="http://schemas.microsoft.com/office/powerpoint/2010/main" val="3032201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Extensions and settings are essential to any development workflow. We will explore how to integrate essential extensions and settings into your Dev Container, ensuring that your environment is always ready for your specific development needs.</a:t>
            </a:r>
          </a:p>
        </p:txBody>
      </p:sp>
      <p:sp>
        <p:nvSpPr>
          <p:cNvPr id="4" name="Slide Number Placeholder 3"/>
          <p:cNvSpPr>
            <a:spLocks noGrp="1"/>
          </p:cNvSpPr>
          <p:nvPr>
            <p:ph type="sldNum" sz="quarter" idx="5"/>
          </p:nvPr>
        </p:nvSpPr>
        <p:spPr/>
        <p:txBody>
          <a:bodyPr/>
          <a:lstStyle/>
          <a:p>
            <a:fld id="{972E86F0-FCBE-4030-9E76-F7D233ABA66A}" type="slidenum">
              <a:rPr lang="en-GB" smtClean="0"/>
              <a:t>35</a:t>
            </a:fld>
            <a:endParaRPr lang="en-GB"/>
          </a:p>
        </p:txBody>
      </p:sp>
    </p:spTree>
    <p:extLst>
      <p:ext uri="{BB962C8B-B14F-4D97-AF65-F5344CB8AC3E}">
        <p14:creationId xmlns:p14="http://schemas.microsoft.com/office/powerpoint/2010/main" val="1898401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Cloud-based development offers many advantages, including scalability, flexibility, and accessibility. We will explore how GitHub Codespaces can enhance your workflow and provide a unified development experience accessible to every team member.</a:t>
            </a:r>
          </a:p>
        </p:txBody>
      </p:sp>
      <p:sp>
        <p:nvSpPr>
          <p:cNvPr id="4" name="Slide Number Placeholder 3"/>
          <p:cNvSpPr>
            <a:spLocks noGrp="1"/>
          </p:cNvSpPr>
          <p:nvPr>
            <p:ph type="sldNum" sz="quarter" idx="5"/>
          </p:nvPr>
        </p:nvSpPr>
        <p:spPr/>
        <p:txBody>
          <a:bodyPr/>
          <a:lstStyle/>
          <a:p>
            <a:fld id="{972E86F0-FCBE-4030-9E76-F7D233ABA66A}" type="slidenum">
              <a:rPr lang="en-GB" smtClean="0"/>
              <a:t>36</a:t>
            </a:fld>
            <a:endParaRPr lang="en-GB"/>
          </a:p>
        </p:txBody>
      </p:sp>
    </p:spTree>
    <p:extLst>
      <p:ext uri="{BB962C8B-B14F-4D97-AF65-F5344CB8AC3E}">
        <p14:creationId xmlns:p14="http://schemas.microsoft.com/office/powerpoint/2010/main" val="376107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will walk you through the process of creating and managing your GitHub Codespaces, from setting up your environment to configuring your settings and extensions. We will also explore some helpful tips and tricks to make the most of your Codespaces.</a:t>
            </a:r>
          </a:p>
        </p:txBody>
      </p:sp>
      <p:sp>
        <p:nvSpPr>
          <p:cNvPr id="4" name="Slide Number Placeholder 3"/>
          <p:cNvSpPr>
            <a:spLocks noGrp="1"/>
          </p:cNvSpPr>
          <p:nvPr>
            <p:ph type="sldNum" sz="quarter" idx="5"/>
          </p:nvPr>
        </p:nvSpPr>
        <p:spPr/>
        <p:txBody>
          <a:bodyPr/>
          <a:lstStyle/>
          <a:p>
            <a:fld id="{972E86F0-FCBE-4030-9E76-F7D233ABA66A}" type="slidenum">
              <a:rPr lang="en-GB" smtClean="0"/>
              <a:t>37</a:t>
            </a:fld>
            <a:endParaRPr lang="en-GB"/>
          </a:p>
        </p:txBody>
      </p:sp>
    </p:spTree>
    <p:extLst>
      <p:ext uri="{BB962C8B-B14F-4D97-AF65-F5344CB8AC3E}">
        <p14:creationId xmlns:p14="http://schemas.microsoft.com/office/powerpoint/2010/main" val="1289934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Dev Containers and GitHub Codespaces are powerful tools that can streamline your workflow, make development accessible to every team member, and provide a unified development experience. We hope this presentation has inspired you to explore these tools further and discover new ways to enhance your PowerShell scripting experience.</a:t>
            </a:r>
          </a:p>
        </p:txBody>
      </p:sp>
      <p:sp>
        <p:nvSpPr>
          <p:cNvPr id="4" name="Slide Number Placeholder 3"/>
          <p:cNvSpPr>
            <a:spLocks noGrp="1"/>
          </p:cNvSpPr>
          <p:nvPr>
            <p:ph type="sldNum" sz="quarter" idx="5"/>
          </p:nvPr>
        </p:nvSpPr>
        <p:spPr/>
        <p:txBody>
          <a:bodyPr/>
          <a:lstStyle/>
          <a:p>
            <a:fld id="{972E86F0-FCBE-4030-9E76-F7D233ABA66A}" type="slidenum">
              <a:rPr lang="en-GB" smtClean="0"/>
              <a:t>38</a:t>
            </a:fld>
            <a:endParaRPr lang="en-GB"/>
          </a:p>
        </p:txBody>
      </p:sp>
    </p:spTree>
    <p:extLst>
      <p:ext uri="{BB962C8B-B14F-4D97-AF65-F5344CB8AC3E}">
        <p14:creationId xmlns:p14="http://schemas.microsoft.com/office/powerpoint/2010/main" val="2994453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spcBef>
                <a:spcPts val="2500"/>
              </a:spcBef>
              <a:buNone/>
            </a:pPr>
            <a:r>
              <a:rPr lang="en-GB" dirty="0"/>
              <a:t>In this presentation, we will explore the anatomy of a Dev Container, its customization potential, and integrating essential extensions and settings. We will then elevate our discussion to the cloud and showcase the power of GitHub </a:t>
            </a:r>
            <a:r>
              <a:rPr lang="en-GB" dirty="0" err="1"/>
              <a:t>Codespaces</a:t>
            </a:r>
            <a:r>
              <a:rPr lang="en-GB" dirty="0"/>
              <a:t>. Our mission is to make development accessible to every team member and dismantle entry barriers for newcomers.</a:t>
            </a:r>
            <a:br>
              <a:rPr lang="en-GB" dirty="0"/>
            </a:br>
            <a:br>
              <a:rPr lang="en-GB" dirty="0"/>
            </a:br>
            <a:r>
              <a:rPr lang="en-US" sz="1000" b="1" dirty="0"/>
              <a:t>Dev Container Anatomy</a:t>
            </a:r>
          </a:p>
          <a:p>
            <a:pPr marL="0" lvl="1" indent="0">
              <a:lnSpc>
                <a:spcPct val="110000"/>
              </a:lnSpc>
              <a:buNone/>
            </a:pPr>
            <a:r>
              <a:rPr lang="en-US" sz="1000" dirty="0"/>
              <a:t>The Dev Container is a powerful tool for customizing your development environment. We will explore its anatomy and learn how to optimize it for your specific needs.</a:t>
            </a:r>
          </a:p>
          <a:p>
            <a:pPr marL="0" indent="0">
              <a:lnSpc>
                <a:spcPct val="110000"/>
              </a:lnSpc>
              <a:spcBef>
                <a:spcPts val="2500"/>
              </a:spcBef>
              <a:buNone/>
            </a:pPr>
            <a:r>
              <a:rPr lang="en-US" sz="1000" b="1" dirty="0"/>
              <a:t>Essential Extensions and Settings</a:t>
            </a:r>
          </a:p>
          <a:p>
            <a:pPr marL="0" lvl="1" indent="0">
              <a:lnSpc>
                <a:spcPct val="110000"/>
              </a:lnSpc>
              <a:buNone/>
            </a:pPr>
            <a:r>
              <a:rPr lang="en-US" sz="1000" dirty="0"/>
              <a:t>We will explore the essential extensions and settings that can be integrated with your Dev Container to improve your productivity and streamline your workflow.</a:t>
            </a:r>
          </a:p>
          <a:p>
            <a:pPr marL="0" indent="0">
              <a:lnSpc>
                <a:spcPct val="110000"/>
              </a:lnSpc>
              <a:spcBef>
                <a:spcPts val="2500"/>
              </a:spcBef>
              <a:buNone/>
            </a:pPr>
            <a:r>
              <a:rPr lang="en-US" sz="1000" b="1" dirty="0"/>
              <a:t>GitHub </a:t>
            </a:r>
            <a:r>
              <a:rPr lang="en-US" sz="1000" b="1" dirty="0" err="1"/>
              <a:t>Codespaces</a:t>
            </a:r>
            <a:endParaRPr lang="en-US" sz="1000" b="1" dirty="0"/>
          </a:p>
          <a:p>
            <a:pPr marL="0" lvl="1" indent="0">
              <a:lnSpc>
                <a:spcPct val="110000"/>
              </a:lnSpc>
              <a:buNone/>
            </a:pPr>
            <a:r>
              <a:rPr lang="en-US" sz="1000" dirty="0"/>
              <a:t>We will showcase the power of GitHub </a:t>
            </a:r>
            <a:r>
              <a:rPr lang="en-US" sz="1000" dirty="0" err="1"/>
              <a:t>Codespaces</a:t>
            </a:r>
            <a:r>
              <a:rPr lang="en-US" sz="1000" dirty="0"/>
              <a:t>, a cloud-based development environment that makes development accessible to every team member and dismantles entry barriers for newcomers.</a:t>
            </a:r>
            <a:endParaRPr lang="en-GB" sz="1000" dirty="0"/>
          </a:p>
          <a:p>
            <a:endParaRPr lang="en-GB" dirty="0"/>
          </a:p>
        </p:txBody>
      </p:sp>
      <p:sp>
        <p:nvSpPr>
          <p:cNvPr id="4" name="Slide Number Placeholder 3"/>
          <p:cNvSpPr>
            <a:spLocks noGrp="1"/>
          </p:cNvSpPr>
          <p:nvPr>
            <p:ph type="sldNum" sz="quarter" idx="5"/>
          </p:nvPr>
        </p:nvSpPr>
        <p:spPr/>
        <p:txBody>
          <a:bodyPr/>
          <a:lstStyle/>
          <a:p>
            <a:fld id="{972E86F0-FCBE-4030-9E76-F7D233ABA66A}" type="slidenum">
              <a:rPr lang="en-GB" smtClean="0"/>
              <a:t>39</a:t>
            </a:fld>
            <a:endParaRPr lang="en-GB"/>
          </a:p>
        </p:txBody>
      </p:sp>
    </p:spTree>
    <p:extLst>
      <p:ext uri="{BB962C8B-B14F-4D97-AF65-F5344CB8AC3E}">
        <p14:creationId xmlns:p14="http://schemas.microsoft.com/office/powerpoint/2010/main" val="521908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3556E5-68F4-4A0F-8D37-139411E80C40}" type="slidenum">
              <a:rPr lang="en-GB" smtClean="0"/>
              <a:t>40</a:t>
            </a:fld>
            <a:endParaRPr lang="en-GB"/>
          </a:p>
        </p:txBody>
      </p:sp>
    </p:spTree>
    <p:extLst>
      <p:ext uri="{BB962C8B-B14F-4D97-AF65-F5344CB8AC3E}">
        <p14:creationId xmlns:p14="http://schemas.microsoft.com/office/powerpoint/2010/main" val="2670616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our presentation on the ideal environment for crafting PowerShell scripts. Our focus will be on Dev Containers and GitHub </a:t>
            </a:r>
            <a:r>
              <a:rPr lang="en-GB" dirty="0" err="1"/>
              <a:t>Codespaces</a:t>
            </a:r>
            <a:r>
              <a:rPr lang="en-GB" dirty="0"/>
              <a:t>, two powerful tools that can streamline your workflow and make development accessible to everyone.</a:t>
            </a:r>
          </a:p>
          <a:p>
            <a:endParaRPr lang="en-GB" dirty="0"/>
          </a:p>
          <a:p>
            <a:r>
              <a:rPr lang="en-GB" dirty="0"/>
              <a:t>This is Jess! </a:t>
            </a:r>
          </a:p>
          <a:p>
            <a:endParaRPr lang="en-GB" dirty="0"/>
          </a:p>
        </p:txBody>
      </p:sp>
      <p:sp>
        <p:nvSpPr>
          <p:cNvPr id="4" name="Slide Number Placeholder 3"/>
          <p:cNvSpPr>
            <a:spLocks noGrp="1"/>
          </p:cNvSpPr>
          <p:nvPr>
            <p:ph type="sldNum" sz="quarter" idx="5"/>
          </p:nvPr>
        </p:nvSpPr>
        <p:spPr/>
        <p:txBody>
          <a:bodyPr/>
          <a:lstStyle/>
          <a:p>
            <a:fld id="{972E86F0-FCBE-4030-9E76-F7D233ABA66A}" type="slidenum">
              <a:rPr lang="en-GB" smtClean="0"/>
              <a:t>5</a:t>
            </a:fld>
            <a:endParaRPr lang="en-GB"/>
          </a:p>
        </p:txBody>
      </p:sp>
    </p:spTree>
    <p:extLst>
      <p:ext uri="{BB962C8B-B14F-4D97-AF65-F5344CB8AC3E}">
        <p14:creationId xmlns:p14="http://schemas.microsoft.com/office/powerpoint/2010/main" val="279578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7839206-A81D-4F76-8486-302187992F73}" type="slidenum">
              <a:rPr lang="en-GB" smtClean="0"/>
              <a:t>6</a:t>
            </a:fld>
            <a:endParaRPr lang="en-GB"/>
          </a:p>
        </p:txBody>
      </p:sp>
    </p:spTree>
    <p:extLst>
      <p:ext uri="{BB962C8B-B14F-4D97-AF65-F5344CB8AC3E}">
        <p14:creationId xmlns:p14="http://schemas.microsoft.com/office/powerpoint/2010/main" val="1645990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7839206-A81D-4F76-8486-302187992F73}" type="slidenum">
              <a:rPr lang="en-GB" smtClean="0"/>
              <a:t>7</a:t>
            </a:fld>
            <a:endParaRPr lang="en-GB"/>
          </a:p>
        </p:txBody>
      </p:sp>
    </p:spTree>
    <p:extLst>
      <p:ext uri="{BB962C8B-B14F-4D97-AF65-F5344CB8AC3E}">
        <p14:creationId xmlns:p14="http://schemas.microsoft.com/office/powerpoint/2010/main" val="3372722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Jess</a:t>
            </a:r>
            <a:endParaRPr lang="en-US" dirty="0"/>
          </a:p>
          <a:p>
            <a:pPr marL="171450" indent="-171450">
              <a:buFont typeface="Calibri"/>
              <a:buChar char="-"/>
            </a:pPr>
            <a:r>
              <a:rPr lang="en-GB" dirty="0" err="1"/>
              <a:t>VSCode</a:t>
            </a:r>
            <a:r>
              <a:rPr lang="en-GB" dirty="0"/>
              <a:t> is a powerful, flexible, customizable environment – you can make it perfect for whatever you want and need – for any language you might be writing in here</a:t>
            </a:r>
          </a:p>
          <a:p>
            <a:pPr marL="171450" indent="-171450">
              <a:buFont typeface="Calibri"/>
              <a:buChar char="-"/>
            </a:pPr>
            <a:r>
              <a:rPr lang="en-GB" dirty="0"/>
              <a:t>Extensions for everything</a:t>
            </a:r>
          </a:p>
          <a:p>
            <a:pPr marL="171450" indent="-171450">
              <a:buFont typeface="Calibri"/>
              <a:buChar char="-"/>
            </a:pPr>
            <a:r>
              <a:rPr lang="en-GB" dirty="0"/>
              <a:t>Settings</a:t>
            </a:r>
          </a:p>
          <a:p>
            <a:pPr lvl="1" indent="-171450">
              <a:buFont typeface="Courier New"/>
              <a:buChar char="o"/>
            </a:pPr>
            <a:r>
              <a:rPr lang="en-GB" dirty="0"/>
              <a:t>Trimming whitespace</a:t>
            </a:r>
          </a:p>
          <a:p>
            <a:pPr lvl="1" indent="-171450">
              <a:buFont typeface="Courier New"/>
              <a:buChar char="o"/>
            </a:pPr>
            <a:r>
              <a:rPr lang="en-GB" dirty="0"/>
              <a:t>Configure tabs or spaces</a:t>
            </a:r>
          </a:p>
          <a:p>
            <a:pPr lvl="1" indent="-171450">
              <a:buFont typeface="Courier New"/>
              <a:buChar char="o"/>
            </a:pPr>
            <a:r>
              <a:rPr lang="en-GB" dirty="0"/>
              <a:t>Auto save options – delay, on focus change</a:t>
            </a:r>
          </a:p>
          <a:p>
            <a:pPr lvl="1" indent="-171450">
              <a:buFont typeface="Courier New"/>
              <a:buChar char="o"/>
            </a:pPr>
            <a:endParaRPr lang="en-GB" dirty="0"/>
          </a:p>
          <a:p>
            <a:pPr lvl="1" indent="-171450">
              <a:buFont typeface="Courier New"/>
              <a:buChar char="o"/>
            </a:pPr>
            <a:endParaRPr lang="en-GB" dirty="0"/>
          </a:p>
          <a:p>
            <a:pPr marL="171450" indent="-171450">
              <a:buFont typeface="Calibri"/>
              <a:buChar char="-"/>
            </a:pPr>
            <a:endParaRPr lang="en-GB" dirty="0"/>
          </a:p>
          <a:p>
            <a:endParaRPr lang="en-GB" dirty="0"/>
          </a:p>
          <a:p>
            <a:endParaRPr lang="en-GB" dirty="0"/>
          </a:p>
          <a:p>
            <a:r>
              <a:rPr lang="en-GB"/>
              <a:t>VS Code provides a flexible and customizable environment to work in, with a wide range of extensions and settings to optimize your workflow. With VS Code, you can easily navigate and edit your code, debug your applications, and collaborate with your team. Use the integrated terminal to work with command-line tools and execute scripts. With an intuitive UI and advanced features, VS Code is the perfect workspace for developers.</a:t>
            </a:r>
          </a:p>
        </p:txBody>
      </p:sp>
      <p:sp>
        <p:nvSpPr>
          <p:cNvPr id="4" name="Slide Number Placeholder 3"/>
          <p:cNvSpPr>
            <a:spLocks noGrp="1"/>
          </p:cNvSpPr>
          <p:nvPr>
            <p:ph type="sldNum" sz="quarter" idx="5"/>
          </p:nvPr>
        </p:nvSpPr>
        <p:spPr/>
        <p:txBody>
          <a:bodyPr/>
          <a:lstStyle/>
          <a:p>
            <a:fld id="{3A3556E5-68F4-4A0F-8D37-139411E80C40}" type="slidenum">
              <a:rPr lang="en-GB" smtClean="0"/>
              <a:t>9</a:t>
            </a:fld>
            <a:endParaRPr lang="en-GB"/>
          </a:p>
        </p:txBody>
      </p:sp>
    </p:spTree>
    <p:extLst>
      <p:ext uri="{BB962C8B-B14F-4D97-AF65-F5344CB8AC3E}">
        <p14:creationId xmlns:p14="http://schemas.microsoft.com/office/powerpoint/2010/main" val="150549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Jess </a:t>
            </a:r>
          </a:p>
          <a:p>
            <a:pPr marL="171450" indent="-171450">
              <a:buFont typeface="Calibri"/>
              <a:buChar char="-"/>
            </a:pPr>
            <a:r>
              <a:rPr lang="en-GB" dirty="0"/>
              <a:t>But with all those settings and extensions, things can get a little messy</a:t>
            </a:r>
          </a:p>
          <a:p>
            <a:endParaRPr lang="en-GB" dirty="0"/>
          </a:p>
          <a:p>
            <a:r>
              <a:rPr lang="en-GB"/>
              <a:t>VS Code provides a flexible and customizable environment to work in, with a wide range of extensions and settings to optimize your workflow. With VS Code, you can easily navigate and edit your code, debug your applications, and collaborate with your team. Use the integrated terminal to work with command-line tools and execute scripts. With an intuitive UI and advanced features, VS Code is the perfect workspace for developers.</a:t>
            </a:r>
          </a:p>
        </p:txBody>
      </p:sp>
      <p:sp>
        <p:nvSpPr>
          <p:cNvPr id="4" name="Slide Number Placeholder 3"/>
          <p:cNvSpPr>
            <a:spLocks noGrp="1"/>
          </p:cNvSpPr>
          <p:nvPr>
            <p:ph type="sldNum" sz="quarter" idx="5"/>
          </p:nvPr>
        </p:nvSpPr>
        <p:spPr/>
        <p:txBody>
          <a:bodyPr/>
          <a:lstStyle/>
          <a:p>
            <a:fld id="{3A3556E5-68F4-4A0F-8D37-139411E80C40}" type="slidenum">
              <a:rPr lang="en-GB" smtClean="0"/>
              <a:t>10</a:t>
            </a:fld>
            <a:endParaRPr lang="en-GB"/>
          </a:p>
        </p:txBody>
      </p:sp>
    </p:spTree>
    <p:extLst>
      <p:ext uri="{BB962C8B-B14F-4D97-AF65-F5344CB8AC3E}">
        <p14:creationId xmlns:p14="http://schemas.microsoft.com/office/powerpoint/2010/main" val="639048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6/25/2024</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07399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6/25/2024</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7574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6/25/2024</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03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3569178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023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439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112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819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6/25/2024</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82924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6/25/2024</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614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6/25/2024</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82020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6/25/2024</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68786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6/25/2024</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0533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6/25/2024</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5290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6/25/2024</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11237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6/25/2024</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716458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6/25/2024</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6964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www.hippopx.com/en/landscape-overview-environment-rural-map-flying-aerial-34012"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mailto:jpomfret7@gmail.com" TargetMode="Externa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57395"/>
            <a:ext cx="9144000" cy="1287793"/>
          </a:xfrm>
          <a:prstGeom prst="rect">
            <a:avLst/>
          </a:prstGeom>
        </p:spPr>
        <p:txBody>
          <a:bodyPr lIns="91440" tIns="45720" rIns="91440" bIns="4572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a:cs typeface="Segoe UI"/>
              </a:rPr>
              <a:t>Jess Pomfret &amp; Rob Sewell</a:t>
            </a:r>
            <a:endParaRPr lang="en-US" b="1" i="1" dirty="0">
              <a:latin typeface="Segoe UI" panose="020B0502040204020203" pitchFamily="34" charset="0"/>
              <a:cs typeface="Segoe UI" panose="020B0502040204020203" pitchFamily="34" charset="0"/>
            </a:endParaRPr>
          </a:p>
          <a:p>
            <a:r>
              <a:rPr lang="en-GB" sz="2600" b="1" i="1" dirty="0">
                <a:latin typeface="Segoe UI"/>
                <a:cs typeface="Segoe UI"/>
              </a:rPr>
              <a:t>Next Level PowerShell Development </a:t>
            </a:r>
            <a:endParaRPr lang="en-GB" sz="2600" dirty="0">
              <a:latin typeface="Grandview Display"/>
              <a:cs typeface="Segoe UI"/>
            </a:endParaRPr>
          </a:p>
          <a:p>
            <a:r>
              <a:rPr lang="en-GB" sz="2600" b="1" i="1" dirty="0">
                <a:latin typeface="Segoe UI"/>
                <a:cs typeface="Segoe UI"/>
              </a:rPr>
              <a:t>with Dev Containers and GitHub </a:t>
            </a:r>
            <a:r>
              <a:rPr lang="en-GB" sz="2600" b="1" i="1" dirty="0" err="1">
                <a:latin typeface="Segoe UI"/>
                <a:cs typeface="Segoe UI"/>
              </a:rPr>
              <a:t>Codespaces</a:t>
            </a:r>
            <a:endParaRPr lang="en-GB" sz="2600" dirty="0"/>
          </a:p>
          <a:p>
            <a:endParaRPr lang="en-GB" sz="2800" b="1" i="1" dirty="0">
              <a:latin typeface="Segoe UI" panose="020B0502040204020203" pitchFamily="34" charset="0"/>
              <a:cs typeface="Segoe UI" panose="020B0502040204020203" pitchFamily="34" charset="0"/>
            </a:endParaRPr>
          </a:p>
          <a:p>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a:solidFill>
                  <a:srgbClr val="346296"/>
                </a:solidFill>
                <a:latin typeface="Segoe UI Light" panose="020B0502040204020203" pitchFamily="34" charset="0"/>
                <a:cs typeface="Segoe UI Light" panose="020B0502040204020203" pitchFamily="34" charset="0"/>
              </a:rPr>
              <a:t>N</a:t>
            </a:r>
            <a:r>
              <a:rPr lang="en-US" sz="6000" b="1" err="1">
                <a:solidFill>
                  <a:srgbClr val="346296"/>
                </a:solidFill>
                <a:latin typeface="Segoe UI Light" panose="020B0502040204020203" pitchFamily="34" charset="0"/>
                <a:cs typeface="Segoe UI Light" panose="020B0502040204020203" pitchFamily="34" charset="0"/>
              </a:rPr>
              <a:t>ext</a:t>
            </a:r>
            <a:r>
              <a:rPr lang="en-US" sz="6000" b="1">
                <a:solidFill>
                  <a:srgbClr val="346296"/>
                </a:solidFill>
                <a:latin typeface="Segoe UI Light" panose="020B0502040204020203" pitchFamily="34" charset="0"/>
                <a:cs typeface="Segoe UI Light" panose="020B0502040204020203" pitchFamily="34" charset="0"/>
              </a:rPr>
              <a:t> Up:</a:t>
            </a:r>
            <a:endParaRPr lang="en-DE" sz="6000" b="1">
              <a:solidFill>
                <a:srgbClr val="346296"/>
              </a:solidFill>
              <a:latin typeface="Segoe UI Light" panose="020B0502040204020203" pitchFamily="34" charset="0"/>
              <a:cs typeface="Segoe UI Light" panose="020B0502040204020203" pitchFamily="34" charset="0"/>
            </a:endParaRPr>
          </a:p>
        </p:txBody>
      </p:sp>
      <p:pic>
        <p:nvPicPr>
          <p:cNvPr id="2" name="Picture 1" descr="A blue text on a black background&#10;&#10;Description automatically generated">
            <a:extLst>
              <a:ext uri="{FF2B5EF4-FFF2-40B4-BE49-F238E27FC236}">
                <a16:creationId xmlns:a16="http://schemas.microsoft.com/office/drawing/2014/main" id="{5F9E12A7-96BB-ABD0-514D-4EC901A4EBED}"/>
              </a:ext>
            </a:extLst>
          </p:cNvPr>
          <p:cNvPicPr>
            <a:picLocks noChangeAspect="1"/>
          </p:cNvPicPr>
          <p:nvPr/>
        </p:nvPicPr>
        <p:blipFill>
          <a:blip r:embed="rId3"/>
          <a:stretch>
            <a:fillRect/>
          </a:stretch>
        </p:blipFill>
        <p:spPr>
          <a:xfrm>
            <a:off x="-23" y="6134866"/>
            <a:ext cx="3048048" cy="722560"/>
          </a:xfrm>
          <a:prstGeom prst="rect">
            <a:avLst/>
          </a:prstGeom>
        </p:spPr>
      </p:pic>
      <p:pic>
        <p:nvPicPr>
          <p:cNvPr id="6" name="Picture 5" descr="A logo with blue and white text&#10;&#10;Description automatically generated">
            <a:extLst>
              <a:ext uri="{FF2B5EF4-FFF2-40B4-BE49-F238E27FC236}">
                <a16:creationId xmlns:a16="http://schemas.microsoft.com/office/drawing/2014/main" id="{0385829A-D171-06F4-43A6-9E2C000E1DA3}"/>
              </a:ext>
            </a:extLst>
          </p:cNvPr>
          <p:cNvPicPr>
            <a:picLocks noChangeAspect="1"/>
          </p:cNvPicPr>
          <p:nvPr/>
        </p:nvPicPr>
        <p:blipFill>
          <a:blip r:embed="rId4"/>
          <a:stretch>
            <a:fillRect/>
          </a:stretch>
        </p:blipFill>
        <p:spPr>
          <a:xfrm>
            <a:off x="3291223" y="1771"/>
            <a:ext cx="5663163" cy="1941665"/>
          </a:xfrm>
          <a:prstGeom prst="rect">
            <a:avLst/>
          </a:prstGeom>
        </p:spPr>
      </p:pic>
    </p:spTree>
    <p:extLst>
      <p:ext uri="{BB962C8B-B14F-4D97-AF65-F5344CB8AC3E}">
        <p14:creationId xmlns:p14="http://schemas.microsoft.com/office/powerpoint/2010/main" val="3315886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nterior with laptop computer">
            <a:extLst>
              <a:ext uri="{FF2B5EF4-FFF2-40B4-BE49-F238E27FC236}">
                <a16:creationId xmlns:a16="http://schemas.microsoft.com/office/drawing/2014/main" id="{352A8602-B86E-42EB-A0F6-E8AD4EB29070}"/>
              </a:ext>
            </a:extLst>
          </p:cNvPr>
          <p:cNvPicPr>
            <a:picLocks noGrp="1" noChangeAspect="1"/>
          </p:cNvPicPr>
          <p:nvPr>
            <p:ph sz="half" idx="1"/>
          </p:nvPr>
        </p:nvPicPr>
        <p:blipFill rotWithShape="1">
          <a:blip r:embed="rId3">
            <a:alphaModFix amt="35000"/>
          </a:blip>
          <a:srcRect l="963" r="371" b="1"/>
          <a:stretch/>
        </p:blipFill>
        <p:spPr>
          <a:xfrm>
            <a:off x="20" y="10"/>
            <a:ext cx="12191979" cy="6857989"/>
          </a:xfrm>
          <a:prstGeom prst="rect">
            <a:avLst/>
          </a:prstGeom>
        </p:spPr>
      </p:pic>
      <p:sp>
        <p:nvSpPr>
          <p:cNvPr id="14" name="Rectangle 13">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458B4-5423-1448-C550-B46CB9FA0C88}"/>
              </a:ext>
            </a:extLst>
          </p:cNvPr>
          <p:cNvSpPr>
            <a:spLocks noGrp="1"/>
          </p:cNvSpPr>
          <p:nvPr>
            <p:ph type="title"/>
          </p:nvPr>
        </p:nvSpPr>
        <p:spPr>
          <a:xfrm>
            <a:off x="640079" y="914400"/>
            <a:ext cx="5113357" cy="3427867"/>
          </a:xfrm>
        </p:spPr>
        <p:txBody>
          <a:bodyPr vert="horz" lIns="91440" tIns="45720" rIns="91440" bIns="45720" rtlCol="0" anchor="t">
            <a:normAutofit/>
          </a:bodyPr>
          <a:lstStyle/>
          <a:p>
            <a:r>
              <a:rPr lang="en-US" sz="5400" b="1" kern="1200" dirty="0">
                <a:solidFill>
                  <a:srgbClr val="FFFFFF"/>
                </a:solidFill>
                <a:latin typeface="+mj-lt"/>
                <a:ea typeface="+mj-ea"/>
                <a:cs typeface="+mj-cs"/>
              </a:rPr>
              <a:t>Does Your Workspace Look Like This ?</a:t>
            </a:r>
          </a:p>
        </p:txBody>
      </p:sp>
      <p:cxnSp>
        <p:nvCxnSpPr>
          <p:cNvPr id="16" name="Straight Connector 15">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9A64C8F-9DD4-133D-F8F9-905EA0E86D60}"/>
              </a:ext>
            </a:extLst>
          </p:cNvPr>
          <p:cNvPicPr>
            <a:picLocks noChangeAspect="1"/>
          </p:cNvPicPr>
          <p:nvPr/>
        </p:nvPicPr>
        <p:blipFill>
          <a:blip r:embed="rId4"/>
          <a:stretch>
            <a:fillRect/>
          </a:stretch>
        </p:blipFill>
        <p:spPr>
          <a:xfrm>
            <a:off x="13636606" y="84841"/>
            <a:ext cx="6355342" cy="6858000"/>
          </a:xfrm>
          <a:prstGeom prst="rect">
            <a:avLst/>
          </a:prstGeom>
        </p:spPr>
      </p:pic>
    </p:spTree>
    <p:extLst>
      <p:ext uri="{BB962C8B-B14F-4D97-AF65-F5344CB8AC3E}">
        <p14:creationId xmlns:p14="http://schemas.microsoft.com/office/powerpoint/2010/main" val="230317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nterior with laptop computer">
            <a:extLst>
              <a:ext uri="{FF2B5EF4-FFF2-40B4-BE49-F238E27FC236}">
                <a16:creationId xmlns:a16="http://schemas.microsoft.com/office/drawing/2014/main" id="{352A8602-B86E-42EB-A0F6-E8AD4EB29070}"/>
              </a:ext>
            </a:extLst>
          </p:cNvPr>
          <p:cNvPicPr>
            <a:picLocks noGrp="1" noChangeAspect="1"/>
          </p:cNvPicPr>
          <p:nvPr>
            <p:ph sz="half" idx="1"/>
          </p:nvPr>
        </p:nvPicPr>
        <p:blipFill rotWithShape="1">
          <a:blip r:embed="rId3">
            <a:alphaModFix amt="35000"/>
          </a:blip>
          <a:srcRect l="963" r="371" b="1"/>
          <a:stretch/>
        </p:blipFill>
        <p:spPr>
          <a:xfrm>
            <a:off x="20" y="10"/>
            <a:ext cx="12191979" cy="6857989"/>
          </a:xfrm>
          <a:prstGeom prst="rect">
            <a:avLst/>
          </a:prstGeom>
        </p:spPr>
      </p:pic>
      <p:sp>
        <p:nvSpPr>
          <p:cNvPr id="14" name="Rectangle 13">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458B4-5423-1448-C550-B46CB9FA0C88}"/>
              </a:ext>
            </a:extLst>
          </p:cNvPr>
          <p:cNvSpPr>
            <a:spLocks noGrp="1"/>
          </p:cNvSpPr>
          <p:nvPr>
            <p:ph type="title"/>
          </p:nvPr>
        </p:nvSpPr>
        <p:spPr>
          <a:xfrm>
            <a:off x="640079" y="914400"/>
            <a:ext cx="5113357" cy="3427867"/>
          </a:xfrm>
        </p:spPr>
        <p:txBody>
          <a:bodyPr vert="horz" lIns="91440" tIns="45720" rIns="91440" bIns="45720" rtlCol="0" anchor="t">
            <a:normAutofit/>
          </a:bodyPr>
          <a:lstStyle/>
          <a:p>
            <a:r>
              <a:rPr lang="en-US" sz="5400" b="1" kern="1200" dirty="0">
                <a:solidFill>
                  <a:srgbClr val="FFFFFF"/>
                </a:solidFill>
                <a:latin typeface="+mj-lt"/>
                <a:ea typeface="+mj-ea"/>
                <a:cs typeface="+mj-cs"/>
              </a:rPr>
              <a:t>Does Your Workspace Look Like This ?</a:t>
            </a:r>
          </a:p>
        </p:txBody>
      </p:sp>
      <p:cxnSp>
        <p:nvCxnSpPr>
          <p:cNvPr id="16" name="Straight Connector 15">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9A64C8F-9DD4-133D-F8F9-905EA0E86D60}"/>
              </a:ext>
            </a:extLst>
          </p:cNvPr>
          <p:cNvPicPr>
            <a:picLocks noChangeAspect="1"/>
          </p:cNvPicPr>
          <p:nvPr/>
        </p:nvPicPr>
        <p:blipFill>
          <a:blip r:embed="rId4"/>
          <a:stretch>
            <a:fillRect/>
          </a:stretch>
        </p:blipFill>
        <p:spPr>
          <a:xfrm>
            <a:off x="5836658" y="0"/>
            <a:ext cx="6355342" cy="6858000"/>
          </a:xfrm>
          <a:prstGeom prst="rect">
            <a:avLst/>
          </a:prstGeom>
        </p:spPr>
      </p:pic>
    </p:spTree>
    <p:extLst>
      <p:ext uri="{BB962C8B-B14F-4D97-AF65-F5344CB8AC3E}">
        <p14:creationId xmlns:p14="http://schemas.microsoft.com/office/powerpoint/2010/main" val="54698246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nterior with laptop computer">
            <a:extLst>
              <a:ext uri="{FF2B5EF4-FFF2-40B4-BE49-F238E27FC236}">
                <a16:creationId xmlns:a16="http://schemas.microsoft.com/office/drawing/2014/main" id="{352A8602-B86E-42EB-A0F6-E8AD4EB29070}"/>
              </a:ext>
            </a:extLst>
          </p:cNvPr>
          <p:cNvPicPr>
            <a:picLocks noGrp="1" noChangeAspect="1"/>
          </p:cNvPicPr>
          <p:nvPr>
            <p:ph sz="half" idx="1"/>
          </p:nvPr>
        </p:nvPicPr>
        <p:blipFill rotWithShape="1">
          <a:blip r:embed="rId3">
            <a:alphaModFix amt="35000"/>
          </a:blip>
          <a:srcRect l="963" r="371" b="1"/>
          <a:stretch/>
        </p:blipFill>
        <p:spPr>
          <a:xfrm>
            <a:off x="20" y="10"/>
            <a:ext cx="12191979" cy="6857989"/>
          </a:xfrm>
          <a:prstGeom prst="rect">
            <a:avLst/>
          </a:prstGeom>
        </p:spPr>
      </p:pic>
      <p:sp>
        <p:nvSpPr>
          <p:cNvPr id="14" name="Rectangle 13">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458B4-5423-1448-C550-B46CB9FA0C88}"/>
              </a:ext>
            </a:extLst>
          </p:cNvPr>
          <p:cNvSpPr>
            <a:spLocks noGrp="1"/>
          </p:cNvSpPr>
          <p:nvPr>
            <p:ph type="title"/>
          </p:nvPr>
        </p:nvSpPr>
        <p:spPr>
          <a:xfrm>
            <a:off x="640079" y="914400"/>
            <a:ext cx="5113357" cy="3427867"/>
          </a:xfrm>
        </p:spPr>
        <p:txBody>
          <a:bodyPr vert="horz" lIns="91440" tIns="45720" rIns="91440" bIns="45720" rtlCol="0" anchor="t">
            <a:normAutofit/>
          </a:bodyPr>
          <a:lstStyle/>
          <a:p>
            <a:r>
              <a:rPr lang="en-US" sz="5400" b="1" kern="1200" dirty="0">
                <a:solidFill>
                  <a:srgbClr val="FFFFFF"/>
                </a:solidFill>
                <a:latin typeface="+mj-lt"/>
                <a:ea typeface="+mj-ea"/>
                <a:cs typeface="+mj-cs"/>
              </a:rPr>
              <a:t>Does Your Workspace Look Like This ?</a:t>
            </a:r>
          </a:p>
        </p:txBody>
      </p:sp>
      <p:cxnSp>
        <p:nvCxnSpPr>
          <p:cNvPr id="16" name="Straight Connector 15">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9A64C8F-9DD4-133D-F8F9-905EA0E86D60}"/>
              </a:ext>
            </a:extLst>
          </p:cNvPr>
          <p:cNvPicPr preferRelativeResize="0">
            <a:picLocks/>
          </p:cNvPicPr>
          <p:nvPr/>
        </p:nvPicPr>
        <p:blipFill rotWithShape="1">
          <a:blip r:embed="rId4"/>
          <a:srcRect t="-9" r="25005" b="59207"/>
          <a:stretch/>
        </p:blipFill>
        <p:spPr>
          <a:xfrm>
            <a:off x="1" y="-297878"/>
            <a:ext cx="12204000" cy="7164000"/>
          </a:xfrm>
          <a:prstGeom prst="rect">
            <a:avLst/>
          </a:prstGeom>
        </p:spPr>
      </p:pic>
    </p:spTree>
    <p:extLst>
      <p:ext uri="{BB962C8B-B14F-4D97-AF65-F5344CB8AC3E}">
        <p14:creationId xmlns:p14="http://schemas.microsoft.com/office/powerpoint/2010/main" val="42804538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nterior with laptop computer">
            <a:extLst>
              <a:ext uri="{FF2B5EF4-FFF2-40B4-BE49-F238E27FC236}">
                <a16:creationId xmlns:a16="http://schemas.microsoft.com/office/drawing/2014/main" id="{352A8602-B86E-42EB-A0F6-E8AD4EB29070}"/>
              </a:ext>
            </a:extLst>
          </p:cNvPr>
          <p:cNvPicPr>
            <a:picLocks noGrp="1" noChangeAspect="1"/>
          </p:cNvPicPr>
          <p:nvPr>
            <p:ph sz="half" idx="1"/>
          </p:nvPr>
        </p:nvPicPr>
        <p:blipFill rotWithShape="1">
          <a:blip r:embed="rId3">
            <a:alphaModFix amt="35000"/>
          </a:blip>
          <a:srcRect l="963" r="371" b="1"/>
          <a:stretch/>
        </p:blipFill>
        <p:spPr>
          <a:xfrm>
            <a:off x="20" y="10"/>
            <a:ext cx="12191979" cy="6857989"/>
          </a:xfrm>
          <a:prstGeom prst="rect">
            <a:avLst/>
          </a:prstGeom>
        </p:spPr>
      </p:pic>
      <p:sp>
        <p:nvSpPr>
          <p:cNvPr id="14" name="Rectangle 13">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458B4-5423-1448-C550-B46CB9FA0C88}"/>
              </a:ext>
            </a:extLst>
          </p:cNvPr>
          <p:cNvSpPr>
            <a:spLocks noGrp="1"/>
          </p:cNvSpPr>
          <p:nvPr>
            <p:ph type="title"/>
          </p:nvPr>
        </p:nvSpPr>
        <p:spPr>
          <a:xfrm>
            <a:off x="640079" y="914400"/>
            <a:ext cx="5113357" cy="3427867"/>
          </a:xfrm>
        </p:spPr>
        <p:txBody>
          <a:bodyPr vert="horz" lIns="91440" tIns="45720" rIns="91440" bIns="45720" rtlCol="0" anchor="t">
            <a:normAutofit/>
          </a:bodyPr>
          <a:lstStyle/>
          <a:p>
            <a:r>
              <a:rPr lang="en-US" sz="5400" b="1" kern="1200" dirty="0">
                <a:solidFill>
                  <a:srgbClr val="FFFFFF"/>
                </a:solidFill>
                <a:latin typeface="+mj-lt"/>
                <a:ea typeface="+mj-ea"/>
                <a:cs typeface="+mj-cs"/>
              </a:rPr>
              <a:t>Does Your Workspace Look Like This ?</a:t>
            </a:r>
          </a:p>
        </p:txBody>
      </p:sp>
      <p:cxnSp>
        <p:nvCxnSpPr>
          <p:cNvPr id="16" name="Straight Connector 15">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9A64C8F-9DD4-133D-F8F9-905EA0E86D60}"/>
              </a:ext>
            </a:extLst>
          </p:cNvPr>
          <p:cNvPicPr preferRelativeResize="0">
            <a:picLocks/>
          </p:cNvPicPr>
          <p:nvPr/>
        </p:nvPicPr>
        <p:blipFill rotWithShape="1">
          <a:blip r:embed="rId4"/>
          <a:srcRect l="43087" t="2881" r="24657" b="80674"/>
          <a:stretch/>
        </p:blipFill>
        <p:spPr>
          <a:xfrm>
            <a:off x="-168000" y="-45000"/>
            <a:ext cx="12528000" cy="6948000"/>
          </a:xfrm>
          <a:prstGeom prst="rect">
            <a:avLst/>
          </a:prstGeom>
        </p:spPr>
      </p:pic>
    </p:spTree>
    <p:extLst>
      <p:ext uri="{BB962C8B-B14F-4D97-AF65-F5344CB8AC3E}">
        <p14:creationId xmlns:p14="http://schemas.microsoft.com/office/powerpoint/2010/main" val="34317659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EB635AC-4B15-A313-5188-FF8D75576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12192000" cy="68326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BA6531-5393-1C8A-1D7A-0C71D7095D24}"/>
              </a:ext>
            </a:extLst>
          </p:cNvPr>
          <p:cNvSpPr txBox="1"/>
          <p:nvPr/>
        </p:nvSpPr>
        <p:spPr>
          <a:xfrm>
            <a:off x="1927654" y="5770606"/>
            <a:ext cx="9440562" cy="646331"/>
          </a:xfrm>
          <a:prstGeom prst="rect">
            <a:avLst/>
          </a:prstGeom>
          <a:noFill/>
        </p:spPr>
        <p:txBody>
          <a:bodyPr wrap="square" rtlCol="0">
            <a:spAutoFit/>
          </a:bodyPr>
          <a:lstStyle/>
          <a:p>
            <a:r>
              <a:rPr lang="en-GB" sz="3600" dirty="0">
                <a:solidFill>
                  <a:schemeClr val="bg1"/>
                </a:solidFill>
              </a:rPr>
              <a:t>Every project requires a different set up</a:t>
            </a:r>
          </a:p>
        </p:txBody>
      </p:sp>
    </p:spTree>
    <p:extLst>
      <p:ext uri="{BB962C8B-B14F-4D97-AF65-F5344CB8AC3E}">
        <p14:creationId xmlns:p14="http://schemas.microsoft.com/office/powerpoint/2010/main" val="3291886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81F2B"/>
        </a:solidFill>
        <a:effectLst/>
      </p:bgPr>
    </p:bg>
    <p:spTree>
      <p:nvGrpSpPr>
        <p:cNvPr id="1" name=""/>
        <p:cNvGrpSpPr/>
        <p:nvPr/>
      </p:nvGrpSpPr>
      <p:grpSpPr>
        <a:xfrm>
          <a:off x="0" y="0"/>
          <a:ext cx="0" cy="0"/>
          <a:chOff x="0" y="0"/>
          <a:chExt cx="0" cy="0"/>
        </a:xfrm>
      </p:grpSpPr>
      <p:cxnSp>
        <p:nvCxnSpPr>
          <p:cNvPr id="1034" name="Straight Connector 1033">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36" name="Rectangle 103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A74619A-1DAE-D313-1AAC-1DD3D4B468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056"/>
          <a:stretch/>
        </p:blipFill>
        <p:spPr bwMode="auto">
          <a:xfrm>
            <a:off x="5260868" y="0"/>
            <a:ext cx="6931132"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1041" name="Straight Connector 1040">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155CD14-3CD6-5E4A-A77B-84B6B5231130}"/>
              </a:ext>
            </a:extLst>
          </p:cNvPr>
          <p:cNvSpPr txBox="1"/>
          <p:nvPr/>
        </p:nvSpPr>
        <p:spPr>
          <a:xfrm>
            <a:off x="1056099" y="1720835"/>
            <a:ext cx="3608173" cy="3416320"/>
          </a:xfrm>
          <a:prstGeom prst="rect">
            <a:avLst/>
          </a:prstGeom>
          <a:noFill/>
        </p:spPr>
        <p:txBody>
          <a:bodyPr wrap="square" rtlCol="0">
            <a:spAutoFit/>
          </a:bodyPr>
          <a:lstStyle/>
          <a:p>
            <a:r>
              <a:rPr lang="en-GB" sz="5400" dirty="0">
                <a:solidFill>
                  <a:schemeClr val="bg1"/>
                </a:solidFill>
              </a:rPr>
              <a:t>It’s harder to work in a messy workspace</a:t>
            </a:r>
          </a:p>
        </p:txBody>
      </p:sp>
    </p:spTree>
    <p:extLst>
      <p:ext uri="{BB962C8B-B14F-4D97-AF65-F5344CB8AC3E}">
        <p14:creationId xmlns:p14="http://schemas.microsoft.com/office/powerpoint/2010/main" val="2191027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FCB35007-D277-5E6E-A3DA-CC96D351C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
            <a:ext cx="12192000" cy="6832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F4C0107-1E31-0449-D81B-F15FBC9BC6DF}"/>
              </a:ext>
            </a:extLst>
          </p:cNvPr>
          <p:cNvSpPr txBox="1"/>
          <p:nvPr/>
        </p:nvSpPr>
        <p:spPr>
          <a:xfrm>
            <a:off x="1754623" y="6003774"/>
            <a:ext cx="8682754" cy="646331"/>
          </a:xfrm>
          <a:prstGeom prst="rect">
            <a:avLst/>
          </a:prstGeom>
          <a:noFill/>
        </p:spPr>
        <p:txBody>
          <a:bodyPr wrap="square" rtlCol="0">
            <a:spAutoFit/>
          </a:bodyPr>
          <a:lstStyle/>
          <a:p>
            <a:r>
              <a:rPr lang="en-GB" sz="3600" dirty="0">
                <a:solidFill>
                  <a:schemeClr val="bg1"/>
                </a:solidFill>
              </a:rPr>
              <a:t>Works on my machine but not on theirs</a:t>
            </a:r>
          </a:p>
        </p:txBody>
      </p:sp>
    </p:spTree>
    <p:extLst>
      <p:ext uri="{BB962C8B-B14F-4D97-AF65-F5344CB8AC3E}">
        <p14:creationId xmlns:p14="http://schemas.microsoft.com/office/powerpoint/2010/main" val="2685764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7401-B1B7-6088-597C-F56DEAF240E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2C46643-DB2D-9CF5-0083-54BBF7B16237}"/>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C9D0298C-C3D3-6C09-0292-307E41B9CD1D}"/>
              </a:ext>
            </a:extLst>
          </p:cNvPr>
          <p:cNvSpPr>
            <a:spLocks noGrp="1"/>
          </p:cNvSpPr>
          <p:nvPr>
            <p:ph sz="half" idx="2"/>
          </p:nvPr>
        </p:nvSpPr>
        <p:spPr/>
        <p:txBody>
          <a:bodyPr/>
          <a:lstStyle/>
          <a:p>
            <a:endParaRPr lang="en-GB"/>
          </a:p>
        </p:txBody>
      </p:sp>
      <p:pic>
        <p:nvPicPr>
          <p:cNvPr id="2050" name="Picture 2">
            <a:extLst>
              <a:ext uri="{FF2B5EF4-FFF2-40B4-BE49-F238E27FC236}">
                <a16:creationId xmlns:a16="http://schemas.microsoft.com/office/drawing/2014/main" id="{4BA25798-5529-B61D-3AD1-D1488AAD56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
            <a:ext cx="12192000" cy="6832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7774B9-B99D-9EBC-D699-BCD3E800E2AD}"/>
              </a:ext>
            </a:extLst>
          </p:cNvPr>
          <p:cNvSpPr txBox="1"/>
          <p:nvPr/>
        </p:nvSpPr>
        <p:spPr>
          <a:xfrm>
            <a:off x="221580" y="171272"/>
            <a:ext cx="3266087" cy="2308324"/>
          </a:xfrm>
          <a:prstGeom prst="rect">
            <a:avLst/>
          </a:prstGeom>
          <a:solidFill>
            <a:srgbClr val="65B4CA"/>
          </a:solidFill>
        </p:spPr>
        <p:txBody>
          <a:bodyPr wrap="square">
            <a:spAutoFit/>
          </a:bodyPr>
          <a:lstStyle/>
          <a:p>
            <a:pPr algn="ctr"/>
            <a:r>
              <a:rPr lang="en-US" sz="3600" dirty="0">
                <a:solidFill>
                  <a:schemeClr val="bg1"/>
                </a:solidFill>
              </a:rPr>
              <a:t>Dev Containers: Simplifying Your Workflow</a:t>
            </a:r>
            <a:endParaRPr lang="en-GB" sz="3600" dirty="0">
              <a:solidFill>
                <a:schemeClr val="bg1"/>
              </a:solidFill>
            </a:endParaRPr>
          </a:p>
        </p:txBody>
      </p:sp>
    </p:spTree>
    <p:extLst>
      <p:ext uri="{BB962C8B-B14F-4D97-AF65-F5344CB8AC3E}">
        <p14:creationId xmlns:p14="http://schemas.microsoft.com/office/powerpoint/2010/main" val="256704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ed Cargo Container Front  view , Clipping Path">
            <a:extLst>
              <a:ext uri="{FF2B5EF4-FFF2-40B4-BE49-F238E27FC236}">
                <a16:creationId xmlns:a16="http://schemas.microsoft.com/office/drawing/2014/main" id="{087B0484-126C-44B7-96C5-ED4FC6B9E177}"/>
              </a:ext>
            </a:extLst>
          </p:cNvPr>
          <p:cNvPicPr>
            <a:picLocks noGrp="1" noChangeAspect="1"/>
          </p:cNvPicPr>
          <p:nvPr>
            <p:ph sz="half" idx="1"/>
          </p:nvPr>
        </p:nvPicPr>
        <p:blipFill rotWithShape="1">
          <a:blip r:embed="rId3"/>
          <a:srcRect t="14086" b="8404"/>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916B33-C9BC-B857-3718-C66ED93134CB}"/>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a:t>What is a Dev Container?</a:t>
            </a:r>
          </a:p>
        </p:txBody>
      </p:sp>
      <p:sp>
        <p:nvSpPr>
          <p:cNvPr id="4" name="Content Placeholder 3">
            <a:extLst>
              <a:ext uri="{FF2B5EF4-FFF2-40B4-BE49-F238E27FC236}">
                <a16:creationId xmlns:a16="http://schemas.microsoft.com/office/drawing/2014/main" id="{4FA68E2C-DEEE-C729-0330-8FE56C7DD1E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spcBef>
                <a:spcPts val="2500"/>
              </a:spcBef>
              <a:buNone/>
            </a:pPr>
            <a:endParaRPr lang="en-US" sz="1400" b="1"/>
          </a:p>
          <a:p>
            <a:pPr marL="0" lvl="1" indent="0">
              <a:buNone/>
            </a:pPr>
            <a:r>
              <a:rPr lang="en-US" sz="1400"/>
              <a:t>A Dev Container is a highly portable development environment that can be easily moved across teams and projects, ensuring consistency and efficiency.</a:t>
            </a:r>
            <a:endParaRPr lang="en-GB" sz="1400"/>
          </a:p>
        </p:txBody>
      </p:sp>
    </p:spTree>
    <p:extLst>
      <p:ext uri="{BB962C8B-B14F-4D97-AF65-F5344CB8AC3E}">
        <p14:creationId xmlns:p14="http://schemas.microsoft.com/office/powerpoint/2010/main" val="4024841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C60AE-6CB3-4529-3FF1-F95AD1B4B026}"/>
              </a:ext>
            </a:extLst>
          </p:cNvPr>
          <p:cNvSpPr>
            <a:spLocks noGrp="1"/>
          </p:cNvSpPr>
          <p:nvPr>
            <p:ph type="title"/>
          </p:nvPr>
        </p:nvSpPr>
        <p:spPr>
          <a:xfrm>
            <a:off x="595373" y="6056889"/>
            <a:ext cx="10890929" cy="1097280"/>
          </a:xfrm>
        </p:spPr>
        <p:txBody>
          <a:bodyPr/>
          <a:lstStyle/>
          <a:p>
            <a:pPr algn="ctr"/>
            <a:r>
              <a:rPr lang="en-US" dirty="0"/>
              <a:t>Anatomy of a Dev Container</a:t>
            </a:r>
          </a:p>
        </p:txBody>
      </p:sp>
      <p:pic>
        <p:nvPicPr>
          <p:cNvPr id="5" name="Content Placeholder 4" descr="Container Architecture">
            <a:extLst>
              <a:ext uri="{FF2B5EF4-FFF2-40B4-BE49-F238E27FC236}">
                <a16:creationId xmlns:a16="http://schemas.microsoft.com/office/drawing/2014/main" id="{6A52BB81-AEE5-B644-EFE7-A75BAD0512A8}"/>
              </a:ext>
            </a:extLst>
          </p:cNvPr>
          <p:cNvPicPr>
            <a:picLocks noGrp="1" noChangeAspect="1"/>
          </p:cNvPicPr>
          <p:nvPr>
            <p:ph sz="half" idx="1"/>
          </p:nvPr>
        </p:nvPicPr>
        <p:blipFill>
          <a:blip r:embed="rId3"/>
          <a:stretch>
            <a:fillRect/>
          </a:stretch>
        </p:blipFill>
        <p:spPr>
          <a:xfrm>
            <a:off x="0" y="493366"/>
            <a:ext cx="12081676" cy="5017309"/>
          </a:xfrm>
        </p:spPr>
      </p:pic>
    </p:spTree>
    <p:extLst>
      <p:ext uri="{BB962C8B-B14F-4D97-AF65-F5344CB8AC3E}">
        <p14:creationId xmlns:p14="http://schemas.microsoft.com/office/powerpoint/2010/main" val="3692522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F32D-CA54-C024-1C5C-B006E44175C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FDB0175-EE1F-5BF9-52CF-F07EC97D5BD4}"/>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B7744F80-6A05-7154-0347-219C8BEF0442}"/>
              </a:ext>
            </a:extLst>
          </p:cNvPr>
          <p:cNvSpPr>
            <a:spLocks noGrp="1"/>
          </p:cNvSpPr>
          <p:nvPr>
            <p:ph sz="half" idx="2"/>
          </p:nvPr>
        </p:nvSpPr>
        <p:spPr/>
        <p:txBody>
          <a:bodyPr/>
          <a:lstStyle/>
          <a:p>
            <a:endParaRPr lang="en-GB"/>
          </a:p>
        </p:txBody>
      </p:sp>
      <p:pic>
        <p:nvPicPr>
          <p:cNvPr id="6" name="Picture 5">
            <a:extLst>
              <a:ext uri="{FF2B5EF4-FFF2-40B4-BE49-F238E27FC236}">
                <a16:creationId xmlns:a16="http://schemas.microsoft.com/office/drawing/2014/main" id="{5A4D33FE-DC81-B92F-94C6-FA4BB11F5009}"/>
              </a:ext>
            </a:extLst>
          </p:cNvPr>
          <p:cNvPicPr>
            <a:picLocks noChangeAspect="1"/>
          </p:cNvPicPr>
          <p:nvPr/>
        </p:nvPicPr>
        <p:blipFill>
          <a:blip r:embed="rId2"/>
          <a:stretch>
            <a:fillRect/>
          </a:stretch>
        </p:blipFill>
        <p:spPr>
          <a:xfrm>
            <a:off x="-16764" y="-1"/>
            <a:ext cx="12298771" cy="7185728"/>
          </a:xfrm>
          <a:prstGeom prst="rect">
            <a:avLst/>
          </a:prstGeom>
        </p:spPr>
      </p:pic>
    </p:spTree>
    <p:extLst>
      <p:ext uri="{BB962C8B-B14F-4D97-AF65-F5344CB8AC3E}">
        <p14:creationId xmlns:p14="http://schemas.microsoft.com/office/powerpoint/2010/main" val="2117567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B14085-8261-2BD7-8A83-A1082C6B265B}"/>
              </a:ext>
            </a:extLst>
          </p:cNvPr>
          <p:cNvPicPr>
            <a:picLocks noChangeAspect="1"/>
          </p:cNvPicPr>
          <p:nvPr/>
        </p:nvPicPr>
        <p:blipFill>
          <a:blip r:embed="rId2"/>
          <a:stretch>
            <a:fillRect/>
          </a:stretch>
        </p:blipFill>
        <p:spPr>
          <a:xfrm>
            <a:off x="0" y="863167"/>
            <a:ext cx="12192000" cy="3675100"/>
          </a:xfrm>
          <a:prstGeom prst="rect">
            <a:avLst/>
          </a:prstGeom>
        </p:spPr>
      </p:pic>
    </p:spTree>
    <p:extLst>
      <p:ext uri="{BB962C8B-B14F-4D97-AF65-F5344CB8AC3E}">
        <p14:creationId xmlns:p14="http://schemas.microsoft.com/office/powerpoint/2010/main" val="1188122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4FC87-A184-0D3D-6EF3-E9B52C56117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6925929-47A3-5941-8842-83F1A5181657}"/>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85206BCD-1C68-48DF-AAE8-7CE56E279C64}"/>
              </a:ext>
            </a:extLst>
          </p:cNvPr>
          <p:cNvSpPr>
            <a:spLocks noGrp="1"/>
          </p:cNvSpPr>
          <p:nvPr>
            <p:ph sz="half" idx="2"/>
          </p:nvPr>
        </p:nvSpPr>
        <p:spPr/>
        <p:txBody>
          <a:bodyPr/>
          <a:lstStyle/>
          <a:p>
            <a:endParaRPr lang="en-GB"/>
          </a:p>
        </p:txBody>
      </p:sp>
      <p:pic>
        <p:nvPicPr>
          <p:cNvPr id="6" name="Picture 5">
            <a:extLst>
              <a:ext uri="{FF2B5EF4-FFF2-40B4-BE49-F238E27FC236}">
                <a16:creationId xmlns:a16="http://schemas.microsoft.com/office/drawing/2014/main" id="{785F4DF3-18AD-B013-95C6-674EA8F5C622}"/>
              </a:ext>
            </a:extLst>
          </p:cNvPr>
          <p:cNvPicPr>
            <a:picLocks noChangeAspect="1"/>
          </p:cNvPicPr>
          <p:nvPr/>
        </p:nvPicPr>
        <p:blipFill>
          <a:blip r:embed="rId3"/>
          <a:stretch>
            <a:fillRect/>
          </a:stretch>
        </p:blipFill>
        <p:spPr>
          <a:xfrm>
            <a:off x="-350823" y="-161841"/>
            <a:ext cx="12730793" cy="7274739"/>
          </a:xfrm>
          <a:prstGeom prst="rect">
            <a:avLst/>
          </a:prstGeom>
        </p:spPr>
      </p:pic>
    </p:spTree>
    <p:extLst>
      <p:ext uri="{BB962C8B-B14F-4D97-AF65-F5344CB8AC3E}">
        <p14:creationId xmlns:p14="http://schemas.microsoft.com/office/powerpoint/2010/main" val="3614465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DEF6EC-680B-553E-B1FD-0F45968807BA}"/>
              </a:ext>
            </a:extLst>
          </p:cNvPr>
          <p:cNvPicPr>
            <a:picLocks noChangeAspect="1"/>
          </p:cNvPicPr>
          <p:nvPr/>
        </p:nvPicPr>
        <p:blipFill>
          <a:blip r:embed="rId3"/>
          <a:stretch>
            <a:fillRect/>
          </a:stretch>
        </p:blipFill>
        <p:spPr>
          <a:xfrm>
            <a:off x="1788237" y="238802"/>
            <a:ext cx="8478433" cy="2981741"/>
          </a:xfrm>
          <a:prstGeom prst="rect">
            <a:avLst/>
          </a:prstGeom>
        </p:spPr>
      </p:pic>
      <p:pic>
        <p:nvPicPr>
          <p:cNvPr id="10" name="Picture 9">
            <a:extLst>
              <a:ext uri="{FF2B5EF4-FFF2-40B4-BE49-F238E27FC236}">
                <a16:creationId xmlns:a16="http://schemas.microsoft.com/office/drawing/2014/main" id="{3F8CFBAC-9CAD-9DCD-39F0-0ECDF1AF841F}"/>
              </a:ext>
            </a:extLst>
          </p:cNvPr>
          <p:cNvPicPr>
            <a:picLocks noChangeAspect="1"/>
          </p:cNvPicPr>
          <p:nvPr/>
        </p:nvPicPr>
        <p:blipFill>
          <a:blip r:embed="rId4"/>
          <a:stretch>
            <a:fillRect/>
          </a:stretch>
        </p:blipFill>
        <p:spPr>
          <a:xfrm>
            <a:off x="1823545" y="3350102"/>
            <a:ext cx="8443125" cy="3762900"/>
          </a:xfrm>
          <a:prstGeom prst="rect">
            <a:avLst/>
          </a:prstGeom>
        </p:spPr>
      </p:pic>
    </p:spTree>
    <p:extLst>
      <p:ext uri="{BB962C8B-B14F-4D97-AF65-F5344CB8AC3E}">
        <p14:creationId xmlns:p14="http://schemas.microsoft.com/office/powerpoint/2010/main" val="161797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693E8-AF8C-3ED2-8CD2-5E70C2E4D07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1B0B494-B756-CE1B-A923-B10E0A25948A}"/>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557B8CD5-FA8D-D97E-3F13-0C2C64B7A4AC}"/>
              </a:ext>
            </a:extLst>
          </p:cNvPr>
          <p:cNvSpPr>
            <a:spLocks noGrp="1"/>
          </p:cNvSpPr>
          <p:nvPr>
            <p:ph sz="half" idx="2"/>
          </p:nvPr>
        </p:nvSpPr>
        <p:spPr/>
        <p:txBody>
          <a:bodyPr/>
          <a:lstStyle/>
          <a:p>
            <a:endParaRPr lang="en-GB"/>
          </a:p>
        </p:txBody>
      </p:sp>
      <p:pic>
        <p:nvPicPr>
          <p:cNvPr id="6" name="Picture 5">
            <a:extLst>
              <a:ext uri="{FF2B5EF4-FFF2-40B4-BE49-F238E27FC236}">
                <a16:creationId xmlns:a16="http://schemas.microsoft.com/office/drawing/2014/main" id="{53BF679E-8DD8-0BBF-5A3B-DE9B512AA5D6}"/>
              </a:ext>
            </a:extLst>
          </p:cNvPr>
          <p:cNvPicPr>
            <a:picLocks noChangeAspect="1"/>
          </p:cNvPicPr>
          <p:nvPr/>
        </p:nvPicPr>
        <p:blipFill>
          <a:blip r:embed="rId3"/>
          <a:stretch>
            <a:fillRect/>
          </a:stretch>
        </p:blipFill>
        <p:spPr>
          <a:xfrm>
            <a:off x="0" y="928938"/>
            <a:ext cx="12192000" cy="5000124"/>
          </a:xfrm>
          <a:prstGeom prst="rect">
            <a:avLst/>
          </a:prstGeom>
        </p:spPr>
      </p:pic>
      <p:sp>
        <p:nvSpPr>
          <p:cNvPr id="7" name="TextBox 6">
            <a:extLst>
              <a:ext uri="{FF2B5EF4-FFF2-40B4-BE49-F238E27FC236}">
                <a16:creationId xmlns:a16="http://schemas.microsoft.com/office/drawing/2014/main" id="{44FE336A-02DE-6A67-1626-37AF35854C68}"/>
              </a:ext>
            </a:extLst>
          </p:cNvPr>
          <p:cNvSpPr txBox="1"/>
          <p:nvPr/>
        </p:nvSpPr>
        <p:spPr>
          <a:xfrm>
            <a:off x="5362833" y="6341463"/>
            <a:ext cx="6831226" cy="523220"/>
          </a:xfrm>
          <a:prstGeom prst="rect">
            <a:avLst/>
          </a:prstGeom>
          <a:solidFill>
            <a:schemeClr val="accent3">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https://github.com/devcontainers/features</a:t>
            </a:r>
            <a:endParaRPr lang="en-US" sz="2800" dirty="0"/>
          </a:p>
        </p:txBody>
      </p:sp>
    </p:spTree>
    <p:extLst>
      <p:ext uri="{BB962C8B-B14F-4D97-AF65-F5344CB8AC3E}">
        <p14:creationId xmlns:p14="http://schemas.microsoft.com/office/powerpoint/2010/main" val="3898059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D14C3-BD16-E355-406B-5C0CC835C09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155C7D1-66B2-7907-0B9B-875C3495CF9F}"/>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1120DDB7-DF5D-1718-B4F7-7976CB3F3443}"/>
              </a:ext>
            </a:extLst>
          </p:cNvPr>
          <p:cNvSpPr>
            <a:spLocks noGrp="1"/>
          </p:cNvSpPr>
          <p:nvPr>
            <p:ph sz="half" idx="2"/>
          </p:nvPr>
        </p:nvSpPr>
        <p:spPr/>
        <p:txBody>
          <a:bodyPr/>
          <a:lstStyle/>
          <a:p>
            <a:endParaRPr lang="en-GB"/>
          </a:p>
        </p:txBody>
      </p:sp>
      <p:pic>
        <p:nvPicPr>
          <p:cNvPr id="8" name="Picture 7">
            <a:extLst>
              <a:ext uri="{FF2B5EF4-FFF2-40B4-BE49-F238E27FC236}">
                <a16:creationId xmlns:a16="http://schemas.microsoft.com/office/drawing/2014/main" id="{88BE0DC3-0108-906D-62A5-C6F86C550672}"/>
              </a:ext>
            </a:extLst>
          </p:cNvPr>
          <p:cNvPicPr>
            <a:picLocks noChangeAspect="1"/>
          </p:cNvPicPr>
          <p:nvPr/>
        </p:nvPicPr>
        <p:blipFill>
          <a:blip r:embed="rId2"/>
          <a:stretch>
            <a:fillRect/>
          </a:stretch>
        </p:blipFill>
        <p:spPr>
          <a:xfrm>
            <a:off x="0" y="1211764"/>
            <a:ext cx="12192000" cy="3841713"/>
          </a:xfrm>
          <a:prstGeom prst="rect">
            <a:avLst/>
          </a:prstGeom>
        </p:spPr>
      </p:pic>
    </p:spTree>
    <p:extLst>
      <p:ext uri="{BB962C8B-B14F-4D97-AF65-F5344CB8AC3E}">
        <p14:creationId xmlns:p14="http://schemas.microsoft.com/office/powerpoint/2010/main" val="188248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477980" y="4872922"/>
            <a:ext cx="4235335" cy="1208141"/>
          </a:xfrm>
        </p:spPr>
        <p:txBody>
          <a:bodyPr vert="horz" lIns="91440" tIns="45720" rIns="91440" bIns="45720" rtlCol="0" anchor="t">
            <a:normAutofit/>
          </a:bodyPr>
          <a:lstStyle/>
          <a:p>
            <a:r>
              <a:rPr lang="en-US"/>
              <a:t>We love demos..</a:t>
            </a:r>
          </a:p>
        </p:txBody>
      </p:sp>
      <p:pic>
        <p:nvPicPr>
          <p:cNvPr id="3" name="Picture 2" descr="A person and person standing next to a computer screen&#10;&#10;Description automatically generated">
            <a:extLst>
              <a:ext uri="{FF2B5EF4-FFF2-40B4-BE49-F238E27FC236}">
                <a16:creationId xmlns:a16="http://schemas.microsoft.com/office/drawing/2014/main" id="{6CA90A00-5759-5F57-412B-9E6A85928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356" y="661662"/>
            <a:ext cx="6408836" cy="5383424"/>
          </a:xfrm>
          <a:prstGeom prst="rect">
            <a:avLst/>
          </a:prstGeom>
        </p:spPr>
      </p:pic>
    </p:spTree>
    <p:extLst>
      <p:ext uri="{BB962C8B-B14F-4D97-AF65-F5344CB8AC3E}">
        <p14:creationId xmlns:p14="http://schemas.microsoft.com/office/powerpoint/2010/main" val="2945540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ud computing concept isolated on white background">
            <a:extLst>
              <a:ext uri="{FF2B5EF4-FFF2-40B4-BE49-F238E27FC236}">
                <a16:creationId xmlns:a16="http://schemas.microsoft.com/office/drawing/2014/main" id="{FC9F10F5-E462-44DD-A6EB-1855BBD2A291}"/>
              </a:ext>
            </a:extLst>
          </p:cNvPr>
          <p:cNvPicPr>
            <a:picLocks noGrp="1" noChangeAspect="1"/>
          </p:cNvPicPr>
          <p:nvPr>
            <p:ph sz="half" idx="1"/>
          </p:nvPr>
        </p:nvPicPr>
        <p:blipFill rotWithShape="1">
          <a:blip r:embed="rId3"/>
          <a:srcRect l="18053" r="20073"/>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CD439D-1B01-3B2F-C1C3-2B650BBE7BE8}"/>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GitHub Codespaces: The Power of the Cloud</a:t>
            </a:r>
          </a:p>
        </p:txBody>
      </p:sp>
      <p:sp>
        <p:nvSpPr>
          <p:cNvPr id="4" name="Content Placeholder 3">
            <a:extLst>
              <a:ext uri="{FF2B5EF4-FFF2-40B4-BE49-F238E27FC236}">
                <a16:creationId xmlns:a16="http://schemas.microsoft.com/office/drawing/2014/main" id="{E3C07FD5-BEAA-3C3B-3739-93C6BA1D572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GitHub Codespaces</a:t>
            </a:r>
          </a:p>
          <a:p>
            <a:pPr marL="0" lvl="1" indent="0">
              <a:buNone/>
            </a:pPr>
            <a:r>
              <a:rPr lang="en-US" sz="1400"/>
              <a:t>GitHub Codespaces is a cloud-based development environment that provides flexibility and accessibility to your development environment, enabling you to code from anywhere.</a:t>
            </a:r>
          </a:p>
          <a:p>
            <a:pPr marL="0" indent="0">
              <a:spcBef>
                <a:spcPts val="2500"/>
              </a:spcBef>
              <a:buNone/>
            </a:pPr>
            <a:r>
              <a:rPr lang="en-US" sz="1400" b="1"/>
              <a:t>Advantages of Cloud-based development</a:t>
            </a:r>
          </a:p>
          <a:p>
            <a:pPr marL="0" lvl="1" indent="0">
              <a:buNone/>
            </a:pPr>
            <a:r>
              <a:rPr lang="en-US" sz="1400"/>
              <a:t>Cloud-based development offers several advantages, including scalability, accessibility, and easy collaboration, allowing teams to work together seamlessly.</a:t>
            </a:r>
          </a:p>
          <a:p>
            <a:pPr marL="0" indent="0">
              <a:spcBef>
                <a:spcPts val="2500"/>
              </a:spcBef>
              <a:buNone/>
            </a:pPr>
            <a:r>
              <a:rPr lang="en-US" sz="1400" b="1"/>
              <a:t>Creating and Managing your Codespaces</a:t>
            </a:r>
          </a:p>
          <a:p>
            <a:pPr marL="0" lvl="1" indent="0">
              <a:buNone/>
            </a:pPr>
            <a:r>
              <a:rPr lang="en-US" sz="1400"/>
              <a:t>Creating and managing your Codespaces is easy with GitHub. You can easily configure your development environment, access your codespaces from anywhere and share them with your team.</a:t>
            </a:r>
            <a:endParaRPr lang="en-GB" sz="1400"/>
          </a:p>
        </p:txBody>
      </p:sp>
    </p:spTree>
    <p:extLst>
      <p:ext uri="{BB962C8B-B14F-4D97-AF65-F5344CB8AC3E}">
        <p14:creationId xmlns:p14="http://schemas.microsoft.com/office/powerpoint/2010/main" val="3166985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ud shaped hard drive with cables">
            <a:extLst>
              <a:ext uri="{FF2B5EF4-FFF2-40B4-BE49-F238E27FC236}">
                <a16:creationId xmlns:a16="http://schemas.microsoft.com/office/drawing/2014/main" id="{FC7CEAE0-3E6E-48B6-BCDC-66F60D0D300F}"/>
              </a:ext>
            </a:extLst>
          </p:cNvPr>
          <p:cNvPicPr>
            <a:picLocks noGrp="1" noChangeAspect="1"/>
          </p:cNvPicPr>
          <p:nvPr>
            <p:ph sz="half" idx="1"/>
          </p:nvPr>
        </p:nvPicPr>
        <p:blipFill rotWithShape="1">
          <a:blip r:embed="rId3"/>
          <a:srcRect l="6353" r="22765" b="-2"/>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4E4430A-1DAA-F80D-2E8D-77A6869B5D72}"/>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What is GitHub Codespaces?</a:t>
            </a:r>
          </a:p>
        </p:txBody>
      </p:sp>
      <p:sp>
        <p:nvSpPr>
          <p:cNvPr id="4" name="Content Placeholder 3">
            <a:extLst>
              <a:ext uri="{FF2B5EF4-FFF2-40B4-BE49-F238E27FC236}">
                <a16:creationId xmlns:a16="http://schemas.microsoft.com/office/drawing/2014/main" id="{834017CD-C31F-FF90-A400-83B8C291A3C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1400" b="1"/>
              <a:t>Cloud-based Development Environment</a:t>
            </a:r>
          </a:p>
          <a:p>
            <a:pPr marL="0" lvl="1" indent="0">
              <a:buNone/>
            </a:pPr>
            <a:r>
              <a:rPr lang="en-US" sz="1400"/>
              <a:t>GitHub Codespaces is a cloud-based development environment that allows developers to access their development environment from any web browser, anywhere, without the need for local hardware.</a:t>
            </a:r>
          </a:p>
          <a:p>
            <a:pPr marL="0" indent="0">
              <a:spcBef>
                <a:spcPts val="2500"/>
              </a:spcBef>
              <a:buNone/>
            </a:pPr>
            <a:r>
              <a:rPr lang="en-US" sz="1400" b="1"/>
              <a:t>Seamless Development Experience</a:t>
            </a:r>
          </a:p>
          <a:p>
            <a:pPr marL="0" lvl="1" indent="0">
              <a:buNone/>
            </a:pPr>
            <a:r>
              <a:rPr lang="en-US" sz="1400"/>
              <a:t>GitHub Codespaces provides a seamless development experience by eliminating the need for complex setup instructions or hardware requirements. Developers can focus on coding instead of setting up their development environment.</a:t>
            </a:r>
            <a:endParaRPr lang="en-GB" sz="1400"/>
          </a:p>
        </p:txBody>
      </p:sp>
    </p:spTree>
    <p:extLst>
      <p:ext uri="{BB962C8B-B14F-4D97-AF65-F5344CB8AC3E}">
        <p14:creationId xmlns:p14="http://schemas.microsoft.com/office/powerpoint/2010/main" val="610955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477980" y="4872922"/>
            <a:ext cx="4235335" cy="1208141"/>
          </a:xfrm>
        </p:spPr>
        <p:txBody>
          <a:bodyPr vert="horz" lIns="91440" tIns="45720" rIns="91440" bIns="45720" rtlCol="0" anchor="t">
            <a:normAutofit/>
          </a:bodyPr>
          <a:lstStyle/>
          <a:p>
            <a:r>
              <a:rPr lang="en-US"/>
              <a:t>We love demos..</a:t>
            </a:r>
          </a:p>
        </p:txBody>
      </p:sp>
      <p:pic>
        <p:nvPicPr>
          <p:cNvPr id="3" name="Picture 2" descr="A person and person standing next to a computer screen&#10;&#10;Description automatically generated">
            <a:extLst>
              <a:ext uri="{FF2B5EF4-FFF2-40B4-BE49-F238E27FC236}">
                <a16:creationId xmlns:a16="http://schemas.microsoft.com/office/drawing/2014/main" id="{6CA90A00-5759-5F57-412B-9E6A85928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356" y="661662"/>
            <a:ext cx="6408836" cy="5383424"/>
          </a:xfrm>
          <a:prstGeom prst="rect">
            <a:avLst/>
          </a:prstGeom>
        </p:spPr>
      </p:pic>
    </p:spTree>
    <p:extLst>
      <p:ext uri="{BB962C8B-B14F-4D97-AF65-F5344CB8AC3E}">
        <p14:creationId xmlns:p14="http://schemas.microsoft.com/office/powerpoint/2010/main" val="3317259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0F7E-BDF5-E2E3-9B26-79D722E49F32}"/>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17BFA168-4D8F-D5B4-3AD9-E2E6B3A5DF20}"/>
              </a:ext>
            </a:extLst>
          </p:cNvPr>
          <p:cNvSpPr>
            <a:spLocks noGrp="1"/>
          </p:cNvSpPr>
          <p:nvPr>
            <p:ph sz="half" idx="2"/>
          </p:nvPr>
        </p:nvSpPr>
        <p:spPr/>
        <p:txBody>
          <a:bodyPr/>
          <a:lstStyle/>
          <a:p>
            <a:endParaRPr lang="en-US"/>
          </a:p>
        </p:txBody>
      </p:sp>
      <p:pic>
        <p:nvPicPr>
          <p:cNvPr id="8" name="Content Placeholder 7" descr="A blue screen with a white logo&#10;&#10;Description automatically generated">
            <a:extLst>
              <a:ext uri="{FF2B5EF4-FFF2-40B4-BE49-F238E27FC236}">
                <a16:creationId xmlns:a16="http://schemas.microsoft.com/office/drawing/2014/main" id="{38A18074-1AFF-DB36-A197-B99E023716F5}"/>
              </a:ext>
            </a:extLst>
          </p:cNvPr>
          <p:cNvPicPr>
            <a:picLocks noGrp="1" noChangeAspect="1"/>
          </p:cNvPicPr>
          <p:nvPr>
            <p:ph sz="half" idx="1"/>
          </p:nvPr>
        </p:nvPicPr>
        <p:blipFill>
          <a:blip r:embed="rId3"/>
          <a:stretch>
            <a:fillRect/>
          </a:stretch>
        </p:blipFill>
        <p:spPr>
          <a:xfrm>
            <a:off x="-2494" y="588"/>
            <a:ext cx="12211276" cy="6850474"/>
          </a:xfrm>
        </p:spPr>
      </p:pic>
    </p:spTree>
    <p:extLst>
      <p:ext uri="{BB962C8B-B14F-4D97-AF65-F5344CB8AC3E}">
        <p14:creationId xmlns:p14="http://schemas.microsoft.com/office/powerpoint/2010/main" val="161229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lIns="91440" tIns="45720" rIns="91440" bIns="45720" anchor="t">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a:t>Jess </a:t>
            </a:r>
            <a:r>
              <a:rPr lang="fr-FR" b="1" i="1" err="1"/>
              <a:t>Pomfret</a:t>
            </a:r>
            <a:r>
              <a:rPr lang="fr-FR" b="1" i="1"/>
              <a:t> &amp; Rob Sewell</a:t>
            </a:r>
            <a:endParaRPr lang="en-GB" b="1" i="1"/>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vert="horz" lIns="91440" tIns="45720" rIns="91440" bIns="45720" rtlCol="0" anchor="b" anchorCtr="0">
            <a:noAutofit/>
          </a:bodyPr>
          <a:lstStyle/>
          <a:p>
            <a:pPr algn="ctr"/>
            <a:r>
              <a:rPr lang="en-GB" sz="4400">
                <a:solidFill>
                  <a:srgbClr val="346296"/>
                </a:solidFill>
              </a:rPr>
              <a:t>Next Level PowerShell Development </a:t>
            </a:r>
            <a:r>
              <a:rPr lang="en-GB" sz="4400" b="1">
                <a:solidFill>
                  <a:srgbClr val="346296"/>
                </a:solidFill>
              </a:rPr>
              <a:t>with </a:t>
            </a:r>
            <a:r>
              <a:rPr lang="en-GB" sz="4400">
                <a:solidFill>
                  <a:srgbClr val="346296"/>
                </a:solidFill>
              </a:rPr>
              <a:t>Dev Containers and GitHub </a:t>
            </a:r>
            <a:r>
              <a:rPr lang="en-GB" sz="4400" err="1">
                <a:solidFill>
                  <a:srgbClr val="346296"/>
                </a:solidFill>
              </a:rPr>
              <a:t>Codespaces</a:t>
            </a:r>
            <a:endParaRPr lang="en-US" sz="4400"/>
          </a:p>
        </p:txBody>
      </p:sp>
      <p:pic>
        <p:nvPicPr>
          <p:cNvPr id="5" name="Picture 4" descr="A logo with blue and white text&#10;&#10;Description automatically generated">
            <a:extLst>
              <a:ext uri="{FF2B5EF4-FFF2-40B4-BE49-F238E27FC236}">
                <a16:creationId xmlns:a16="http://schemas.microsoft.com/office/drawing/2014/main" id="{653BF669-61D7-B5B5-22EC-F91E004B7CDB}"/>
              </a:ext>
            </a:extLst>
          </p:cNvPr>
          <p:cNvPicPr>
            <a:picLocks noChangeAspect="1"/>
          </p:cNvPicPr>
          <p:nvPr/>
        </p:nvPicPr>
        <p:blipFill>
          <a:blip r:embed="rId2"/>
          <a:stretch>
            <a:fillRect/>
          </a:stretch>
        </p:blipFill>
        <p:spPr>
          <a:xfrm>
            <a:off x="3291223" y="1771"/>
            <a:ext cx="5663163" cy="1941665"/>
          </a:xfrm>
          <a:prstGeom prst="rect">
            <a:avLst/>
          </a:prstGeom>
        </p:spPr>
      </p:pic>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Young Urban Adults">
            <a:extLst>
              <a:ext uri="{FF2B5EF4-FFF2-40B4-BE49-F238E27FC236}">
                <a16:creationId xmlns:a16="http://schemas.microsoft.com/office/drawing/2014/main" id="{47B1E36C-E717-445B-9DB2-C329B3184E27}"/>
              </a:ext>
            </a:extLst>
          </p:cNvPr>
          <p:cNvPicPr>
            <a:picLocks noGrp="1" noChangeAspect="1"/>
          </p:cNvPicPr>
          <p:nvPr>
            <p:ph sz="half" idx="1"/>
          </p:nvPr>
        </p:nvPicPr>
        <p:blipFill rotWithShape="1">
          <a:blip r:embed="rId3"/>
          <a:srcRect l="10495" r="34498"/>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244111-AB8C-C3D7-5B26-A1DD57383CA4}"/>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dirty="0"/>
              <a:t>Dev Containers: Simplifying Your Workflow</a:t>
            </a:r>
          </a:p>
        </p:txBody>
      </p:sp>
      <p:sp>
        <p:nvSpPr>
          <p:cNvPr id="4" name="Content Placeholder 3">
            <a:extLst>
              <a:ext uri="{FF2B5EF4-FFF2-40B4-BE49-F238E27FC236}">
                <a16:creationId xmlns:a16="http://schemas.microsoft.com/office/drawing/2014/main" id="{69EBAF18-A973-CCC6-E393-FEC4C8DA15C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Dev Containers</a:t>
            </a:r>
          </a:p>
          <a:p>
            <a:pPr marL="0" lvl="1" indent="0">
              <a:buNone/>
            </a:pPr>
            <a:r>
              <a:rPr lang="en-US" sz="1400"/>
              <a:t>Dev Containers are a standardized, isolated environment for your development work that allow you to easily replicate your environment across different machines.</a:t>
            </a:r>
          </a:p>
          <a:p>
            <a:pPr marL="0" indent="0">
              <a:spcBef>
                <a:spcPts val="2500"/>
              </a:spcBef>
              <a:buNone/>
            </a:pPr>
            <a:r>
              <a:rPr lang="en-US" sz="1400" b="1"/>
              <a:t>Customization</a:t>
            </a:r>
          </a:p>
          <a:p>
            <a:pPr marL="0" lvl="1" indent="0">
              <a:buNone/>
            </a:pPr>
            <a:r>
              <a:rPr lang="en-US" sz="1400"/>
              <a:t>Dev Containers allow for customization to your specific development needs, providing an optimized and consistent environment.</a:t>
            </a:r>
          </a:p>
          <a:p>
            <a:pPr marL="0" indent="0">
              <a:spcBef>
                <a:spcPts val="2500"/>
              </a:spcBef>
              <a:buNone/>
            </a:pPr>
            <a:r>
              <a:rPr lang="en-US" sz="1400" b="1"/>
              <a:t>Integration</a:t>
            </a:r>
          </a:p>
          <a:p>
            <a:pPr marL="0" lvl="1" indent="0">
              <a:buNone/>
            </a:pPr>
            <a:r>
              <a:rPr lang="en-US" sz="1400"/>
              <a:t>Dev Containers can be integrated with essential extensions and settings, allowing for a streamlined development workflow.</a:t>
            </a:r>
            <a:endParaRPr lang="en-GB" sz="1400"/>
          </a:p>
        </p:txBody>
      </p:sp>
    </p:spTree>
    <p:extLst>
      <p:ext uri="{BB962C8B-B14F-4D97-AF65-F5344CB8AC3E}">
        <p14:creationId xmlns:p14="http://schemas.microsoft.com/office/powerpoint/2010/main" val="1721800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etal gears and wrench">
            <a:extLst>
              <a:ext uri="{FF2B5EF4-FFF2-40B4-BE49-F238E27FC236}">
                <a16:creationId xmlns:a16="http://schemas.microsoft.com/office/drawing/2014/main" id="{D93D4198-816C-4B7B-9161-967D41B85DE1}"/>
              </a:ext>
            </a:extLst>
          </p:cNvPr>
          <p:cNvPicPr>
            <a:picLocks noGrp="1" noChangeAspect="1"/>
          </p:cNvPicPr>
          <p:nvPr>
            <p:ph sz="half" idx="1"/>
          </p:nvPr>
        </p:nvPicPr>
        <p:blipFill rotWithShape="1">
          <a:blip r:embed="rId3"/>
          <a:srcRect t="7245" r="-1" b="6691"/>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C29287E-DA5A-544D-C2B5-C11503D8C7A6}"/>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Customizing Dev Containers</a:t>
            </a:r>
          </a:p>
        </p:txBody>
      </p:sp>
      <p:sp>
        <p:nvSpPr>
          <p:cNvPr id="4" name="Content Placeholder 3">
            <a:extLst>
              <a:ext uri="{FF2B5EF4-FFF2-40B4-BE49-F238E27FC236}">
                <a16:creationId xmlns:a16="http://schemas.microsoft.com/office/drawing/2014/main" id="{75C3800A-58F5-9C27-B433-E68C8D2D449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Customizing the Environment</a:t>
            </a:r>
          </a:p>
          <a:p>
            <a:pPr marL="0" lvl="1" indent="0">
              <a:buNone/>
            </a:pPr>
            <a:r>
              <a:rPr lang="en-US" sz="1400"/>
              <a:t>You can customize the Dev Container environment by installing additional packages, libraries, and dependencies required for your development workflow.</a:t>
            </a:r>
          </a:p>
          <a:p>
            <a:pPr marL="0" indent="0">
              <a:spcBef>
                <a:spcPts val="2500"/>
              </a:spcBef>
              <a:buNone/>
            </a:pPr>
            <a:r>
              <a:rPr lang="en-US" sz="1400" b="1"/>
              <a:t>Installing Additional Tools and Frameworks</a:t>
            </a:r>
          </a:p>
          <a:p>
            <a:pPr marL="0" lvl="1" indent="0">
              <a:buNone/>
            </a:pPr>
            <a:r>
              <a:rPr lang="en-US" sz="1400"/>
              <a:t>You can install additional tools and frameworks in the Dev Container to enhance your development experience.</a:t>
            </a:r>
          </a:p>
          <a:p>
            <a:pPr marL="0" indent="0">
              <a:spcBef>
                <a:spcPts val="2500"/>
              </a:spcBef>
              <a:buNone/>
            </a:pPr>
            <a:r>
              <a:rPr lang="en-US" sz="1400" b="1"/>
              <a:t>Configuring Settings</a:t>
            </a:r>
          </a:p>
          <a:p>
            <a:pPr marL="0" lvl="1" indent="0">
              <a:buNone/>
            </a:pPr>
            <a:r>
              <a:rPr lang="en-US" sz="1400"/>
              <a:t>You can configure settings in the Dev Container to match your workflow, including editor settings, debugging settings, and environment variables.</a:t>
            </a:r>
            <a:endParaRPr lang="en-GB" sz="1400"/>
          </a:p>
        </p:txBody>
      </p:sp>
    </p:spTree>
    <p:extLst>
      <p:ext uri="{BB962C8B-B14F-4D97-AF65-F5344CB8AC3E}">
        <p14:creationId xmlns:p14="http://schemas.microsoft.com/office/powerpoint/2010/main" val="4087543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477980" y="4872922"/>
            <a:ext cx="4235335" cy="1208141"/>
          </a:xfrm>
        </p:spPr>
        <p:txBody>
          <a:bodyPr vert="horz" lIns="91440" tIns="45720" rIns="91440" bIns="45720" rtlCol="0" anchor="t">
            <a:normAutofit/>
          </a:bodyPr>
          <a:lstStyle/>
          <a:p>
            <a:r>
              <a:rPr lang="en-US"/>
              <a:t>We love demos..</a:t>
            </a:r>
          </a:p>
        </p:txBody>
      </p:sp>
      <p:pic>
        <p:nvPicPr>
          <p:cNvPr id="3" name="Picture 2" descr="A person and person standing next to a computer screen&#10;&#10;Description automatically generated">
            <a:extLst>
              <a:ext uri="{FF2B5EF4-FFF2-40B4-BE49-F238E27FC236}">
                <a16:creationId xmlns:a16="http://schemas.microsoft.com/office/drawing/2014/main" id="{6CA90A00-5759-5F57-412B-9E6A85928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356" y="661662"/>
            <a:ext cx="6408836" cy="5383424"/>
          </a:xfrm>
          <a:prstGeom prst="rect">
            <a:avLst/>
          </a:prstGeom>
        </p:spPr>
      </p:pic>
    </p:spTree>
    <p:extLst>
      <p:ext uri="{BB962C8B-B14F-4D97-AF65-F5344CB8AC3E}">
        <p14:creationId xmlns:p14="http://schemas.microsoft.com/office/powerpoint/2010/main" val="31128219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mputer script on a screen">
            <a:extLst>
              <a:ext uri="{FF2B5EF4-FFF2-40B4-BE49-F238E27FC236}">
                <a16:creationId xmlns:a16="http://schemas.microsoft.com/office/drawing/2014/main" id="{C18434CB-F78C-434D-BCCD-4CD2C49BD6DA}"/>
              </a:ext>
            </a:extLst>
          </p:cNvPr>
          <p:cNvPicPr>
            <a:picLocks noGrp="1" noChangeAspect="1"/>
          </p:cNvPicPr>
          <p:nvPr>
            <p:ph sz="half" idx="1"/>
          </p:nvPr>
        </p:nvPicPr>
        <p:blipFill rotWithShape="1">
          <a:blip r:embed="rId3"/>
          <a:srcRect r="18696" b="2"/>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F5D7AEE-8FA0-4183-7889-5CED63C856A0}"/>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3100"/>
              <a:t>Integrating Extensions and Settings</a:t>
            </a:r>
          </a:p>
        </p:txBody>
      </p:sp>
      <p:sp>
        <p:nvSpPr>
          <p:cNvPr id="4" name="Content Placeholder 3">
            <a:extLst>
              <a:ext uri="{FF2B5EF4-FFF2-40B4-BE49-F238E27FC236}">
                <a16:creationId xmlns:a16="http://schemas.microsoft.com/office/drawing/2014/main" id="{876724BB-2850-0FB0-7A90-0EC25AC21F0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Integration of Extensions</a:t>
            </a:r>
          </a:p>
          <a:p>
            <a:pPr marL="0" lvl="1" indent="0">
              <a:buNone/>
            </a:pPr>
            <a:r>
              <a:rPr lang="en-US" sz="1400"/>
              <a:t>Integrating essential extensions into your development workflow can improve productivity and make your environment more efficient and tailored to your specific needs.</a:t>
            </a:r>
          </a:p>
          <a:p>
            <a:pPr marL="0" indent="0">
              <a:spcBef>
                <a:spcPts val="2500"/>
              </a:spcBef>
              <a:buNone/>
            </a:pPr>
            <a:r>
              <a:rPr lang="en-US" sz="1400" b="1"/>
              <a:t>Integration of Settings</a:t>
            </a:r>
          </a:p>
          <a:p>
            <a:pPr marL="0" lvl="1" indent="0">
              <a:buNone/>
            </a:pPr>
            <a:r>
              <a:rPr lang="en-US" sz="1400"/>
              <a:t>Integrating essential settings into your development workflow can help you configure your environment to better suit your specific needs and improve efficiency.</a:t>
            </a:r>
            <a:endParaRPr lang="en-GB" sz="1400"/>
          </a:p>
        </p:txBody>
      </p:sp>
    </p:spTree>
    <p:extLst>
      <p:ext uri="{BB962C8B-B14F-4D97-AF65-F5344CB8AC3E}">
        <p14:creationId xmlns:p14="http://schemas.microsoft.com/office/powerpoint/2010/main" val="1082821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Content Placeholder 4" descr="Cotton wool cloud supported by miniature wood ladders">
            <a:extLst>
              <a:ext uri="{FF2B5EF4-FFF2-40B4-BE49-F238E27FC236}">
                <a16:creationId xmlns:a16="http://schemas.microsoft.com/office/drawing/2014/main" id="{EF289A4A-F2BD-4DEC-B641-8A3E977A9689}"/>
              </a:ext>
            </a:extLst>
          </p:cNvPr>
          <p:cNvPicPr>
            <a:picLocks noGrp="1" noChangeAspect="1"/>
          </p:cNvPicPr>
          <p:nvPr>
            <p:ph sz="half" idx="1"/>
          </p:nvPr>
        </p:nvPicPr>
        <p:blipFill rotWithShape="1">
          <a:blip r:embed="rId3"/>
          <a:srcRect l="97" r="1351" b="1"/>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A9252A3-3B7F-94ED-12B2-CF80B8448C89}"/>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400"/>
              <a:t>Advantages of Cloud-Based Development</a:t>
            </a:r>
          </a:p>
        </p:txBody>
      </p:sp>
      <p:sp>
        <p:nvSpPr>
          <p:cNvPr id="4" name="Content Placeholder 3">
            <a:extLst>
              <a:ext uri="{FF2B5EF4-FFF2-40B4-BE49-F238E27FC236}">
                <a16:creationId xmlns:a16="http://schemas.microsoft.com/office/drawing/2014/main" id="{DFE9F1C2-D237-42A5-C55F-B4AE5835CD0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lnSpc>
                <a:spcPct val="110000"/>
              </a:lnSpc>
              <a:spcBef>
                <a:spcPts val="2500"/>
              </a:spcBef>
              <a:buNone/>
            </a:pPr>
            <a:r>
              <a:rPr lang="en-US" sz="1400" b="1"/>
              <a:t>Scalability</a:t>
            </a:r>
          </a:p>
          <a:p>
            <a:pPr marL="0" lvl="1" indent="0">
              <a:lnSpc>
                <a:spcPct val="110000"/>
              </a:lnSpc>
              <a:buNone/>
            </a:pPr>
            <a:r>
              <a:rPr lang="en-US" sz="1400"/>
              <a:t>Cloud-based development provides scalability, allowing developers to scale resources up or down as needed to meet project requirements and optimize costs.</a:t>
            </a:r>
          </a:p>
          <a:p>
            <a:pPr marL="0" indent="0">
              <a:lnSpc>
                <a:spcPct val="110000"/>
              </a:lnSpc>
              <a:spcBef>
                <a:spcPts val="2500"/>
              </a:spcBef>
              <a:buNone/>
            </a:pPr>
            <a:r>
              <a:rPr lang="en-US" sz="1400" b="1"/>
              <a:t>Flexibility</a:t>
            </a:r>
          </a:p>
          <a:p>
            <a:pPr marL="0" lvl="1" indent="0">
              <a:lnSpc>
                <a:spcPct val="110000"/>
              </a:lnSpc>
              <a:buNone/>
            </a:pPr>
            <a:r>
              <a:rPr lang="en-US" sz="1400"/>
              <a:t>Cloud-based development provides flexibility, allowing developers to work from anywhere, collaborate in real-time, and leverage a wide range of development tools and services.</a:t>
            </a:r>
          </a:p>
          <a:p>
            <a:pPr marL="0" indent="0">
              <a:lnSpc>
                <a:spcPct val="110000"/>
              </a:lnSpc>
              <a:spcBef>
                <a:spcPts val="2500"/>
              </a:spcBef>
              <a:buNone/>
            </a:pPr>
            <a:r>
              <a:rPr lang="en-US" sz="1400" b="1"/>
              <a:t>Accessibility</a:t>
            </a:r>
          </a:p>
          <a:p>
            <a:pPr marL="0" lvl="1" indent="0">
              <a:lnSpc>
                <a:spcPct val="110000"/>
              </a:lnSpc>
              <a:buNone/>
            </a:pPr>
            <a:r>
              <a:rPr lang="en-US" sz="1400"/>
              <a:t>Cloud-based development provides accessibility, allowing developers to access development environments and resources from any device, anytime, anywhere.</a:t>
            </a:r>
          </a:p>
          <a:p>
            <a:pPr marL="0" indent="0">
              <a:lnSpc>
                <a:spcPct val="110000"/>
              </a:lnSpc>
              <a:spcBef>
                <a:spcPts val="2500"/>
              </a:spcBef>
              <a:buNone/>
            </a:pPr>
            <a:r>
              <a:rPr lang="en-US" sz="1400" b="1"/>
              <a:t>GitHub Codespaces</a:t>
            </a:r>
          </a:p>
          <a:p>
            <a:pPr marL="0" lvl="1" indent="0">
              <a:lnSpc>
                <a:spcPct val="110000"/>
              </a:lnSpc>
              <a:buNone/>
            </a:pPr>
            <a:r>
              <a:rPr lang="en-US" sz="1400"/>
              <a:t>GitHub Codespaces is a cloud-based development environment that offers a unified development experience accessible to every team member, enhancing collaboration and productivity.</a:t>
            </a:r>
            <a:endParaRPr lang="en-GB" sz="1400"/>
          </a:p>
        </p:txBody>
      </p:sp>
    </p:spTree>
    <p:extLst>
      <p:ext uri="{BB962C8B-B14F-4D97-AF65-F5344CB8AC3E}">
        <p14:creationId xmlns:p14="http://schemas.microsoft.com/office/powerpoint/2010/main" val="687452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Work desk at home">
            <a:extLst>
              <a:ext uri="{FF2B5EF4-FFF2-40B4-BE49-F238E27FC236}">
                <a16:creationId xmlns:a16="http://schemas.microsoft.com/office/drawing/2014/main" id="{83FBA049-82FA-4A64-BA05-500593429240}"/>
              </a:ext>
            </a:extLst>
          </p:cNvPr>
          <p:cNvPicPr>
            <a:picLocks noGrp="1" noChangeAspect="1"/>
          </p:cNvPicPr>
          <p:nvPr>
            <p:ph sz="half" idx="1"/>
          </p:nvPr>
        </p:nvPicPr>
        <p:blipFill rotWithShape="1">
          <a:blip r:embed="rId3"/>
          <a:srcRect t="36845" r="1" b="8355"/>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621583-02D5-727A-2493-B718690F92BF}"/>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3300"/>
              <a:t>Creating and Managing Codespaces</a:t>
            </a:r>
          </a:p>
        </p:txBody>
      </p:sp>
      <p:sp>
        <p:nvSpPr>
          <p:cNvPr id="4" name="Content Placeholder 3">
            <a:extLst>
              <a:ext uri="{FF2B5EF4-FFF2-40B4-BE49-F238E27FC236}">
                <a16:creationId xmlns:a16="http://schemas.microsoft.com/office/drawing/2014/main" id="{E1E64758-21BC-C7B0-D5E5-7A2AA5DBA9C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US" sz="1400" b="1"/>
              <a:t>Setup and Configuration</a:t>
            </a:r>
          </a:p>
          <a:p>
            <a:pPr marL="0" lvl="1" indent="0">
              <a:buNone/>
            </a:pPr>
            <a:r>
              <a:rPr lang="en-US" sz="1400"/>
              <a:t>We will guide you through the process of setting up your environment for Codespaces and configuring your settings and extensions to optimize your workflow.</a:t>
            </a:r>
          </a:p>
          <a:p>
            <a:pPr marL="0" indent="0">
              <a:spcBef>
                <a:spcPts val="2500"/>
              </a:spcBef>
              <a:buNone/>
            </a:pPr>
            <a:r>
              <a:rPr lang="en-US" sz="1400" b="1"/>
              <a:t>Managing Codespaces</a:t>
            </a:r>
          </a:p>
          <a:p>
            <a:pPr marL="0" lvl="1" indent="0">
              <a:buNone/>
            </a:pPr>
            <a:r>
              <a:rPr lang="en-US" sz="1400"/>
              <a:t>We will give you tips and tricks on how to manage your Codespaces, including how to customize, delete, and share your Codespaces with others.</a:t>
            </a:r>
            <a:endParaRPr lang="en-GB" sz="1400"/>
          </a:p>
        </p:txBody>
      </p:sp>
    </p:spTree>
    <p:extLst>
      <p:ext uri="{BB962C8B-B14F-4D97-AF65-F5344CB8AC3E}">
        <p14:creationId xmlns:p14="http://schemas.microsoft.com/office/powerpoint/2010/main" val="4091304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amwork building construction.">
            <a:extLst>
              <a:ext uri="{FF2B5EF4-FFF2-40B4-BE49-F238E27FC236}">
                <a16:creationId xmlns:a16="http://schemas.microsoft.com/office/drawing/2014/main" id="{F45B22E5-85EE-406C-9FA5-23254B89966B}"/>
              </a:ext>
            </a:extLst>
          </p:cNvPr>
          <p:cNvPicPr>
            <a:picLocks noGrp="1" noChangeAspect="1"/>
          </p:cNvPicPr>
          <p:nvPr>
            <p:ph sz="half" idx="1"/>
          </p:nvPr>
        </p:nvPicPr>
        <p:blipFill rotWithShape="1">
          <a:blip r:embed="rId3"/>
          <a:srcRect l="5625" r="-1" b="-1"/>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E5C9611-0A25-15A3-433C-2FA43D1124C7}"/>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a:t>Conclusion</a:t>
            </a:r>
          </a:p>
        </p:txBody>
      </p:sp>
      <p:sp>
        <p:nvSpPr>
          <p:cNvPr id="4" name="Content Placeholder 3">
            <a:extLst>
              <a:ext uri="{FF2B5EF4-FFF2-40B4-BE49-F238E27FC236}">
                <a16:creationId xmlns:a16="http://schemas.microsoft.com/office/drawing/2014/main" id="{8FDDEEBE-2800-B5C4-5503-9D02F5BA0E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spcBef>
                <a:spcPts val="2500"/>
              </a:spcBef>
              <a:buNone/>
            </a:pPr>
            <a:endParaRPr lang="en-US" sz="1400" b="1"/>
          </a:p>
          <a:p>
            <a:pPr marL="0" lvl="1" indent="0">
              <a:buNone/>
            </a:pPr>
            <a:r>
              <a:rPr lang="en-US" sz="1400"/>
              <a:t>Dev Containers and GitHub Codespaces offer a unified development experience and accessibility to every team member which can enhance PowerShell scripting capabilities. We encourage you to explore these tools further.</a:t>
            </a:r>
            <a:endParaRPr lang="en-GB" sz="1400"/>
          </a:p>
        </p:txBody>
      </p:sp>
    </p:spTree>
    <p:extLst>
      <p:ext uri="{BB962C8B-B14F-4D97-AF65-F5344CB8AC3E}">
        <p14:creationId xmlns:p14="http://schemas.microsoft.com/office/powerpoint/2010/main" val="34901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A1EFD99-6F90-4781-A999-DAE647EC81B7}"/>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783" b="7783"/>
          <a:stretch/>
        </p:blipFill>
        <p:spPr>
          <a:xfrm>
            <a:off x="20" y="10"/>
            <a:ext cx="12191980" cy="6857990"/>
          </a:xfrm>
          <a:prstGeom prst="rect">
            <a:avLst/>
          </a:prstGeom>
        </p:spPr>
      </p:pic>
      <p:sp useBgFill="1">
        <p:nvSpPr>
          <p:cNvPr id="23" name="Rectangle 22">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73407-3B4F-2F1E-5B3D-79F535473994}"/>
              </a:ext>
            </a:extLst>
          </p:cNvPr>
          <p:cNvSpPr>
            <a:spLocks noGrp="1"/>
          </p:cNvSpPr>
          <p:nvPr>
            <p:ph type="title"/>
          </p:nvPr>
        </p:nvSpPr>
        <p:spPr>
          <a:xfrm>
            <a:off x="1049453" y="1352492"/>
            <a:ext cx="4665537" cy="799988"/>
          </a:xfrm>
        </p:spPr>
        <p:txBody>
          <a:bodyPr vert="horz" lIns="91440" tIns="45720" rIns="91440" bIns="45720" rtlCol="0" anchor="t">
            <a:normAutofit/>
          </a:bodyPr>
          <a:lstStyle/>
          <a:p>
            <a:pPr>
              <a:lnSpc>
                <a:spcPct val="90000"/>
              </a:lnSpc>
            </a:pPr>
            <a:r>
              <a:rPr lang="en-US" sz="4800" u="sng" dirty="0"/>
              <a:t>Overview</a:t>
            </a:r>
          </a:p>
        </p:txBody>
      </p:sp>
      <p:sp>
        <p:nvSpPr>
          <p:cNvPr id="4" name="Content Placeholder 3">
            <a:extLst>
              <a:ext uri="{FF2B5EF4-FFF2-40B4-BE49-F238E27FC236}">
                <a16:creationId xmlns:a16="http://schemas.microsoft.com/office/drawing/2014/main" id="{F7109899-601B-68E0-2B26-F99D8CCD16B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49454" y="2087746"/>
            <a:ext cx="4665546" cy="3632522"/>
          </a:xfrm>
        </p:spPr>
        <p:txBody>
          <a:bodyPr>
            <a:normAutofit lnSpcReduction="10000"/>
          </a:bodyPr>
          <a:lstStyle/>
          <a:p>
            <a:pPr marL="0" indent="0">
              <a:lnSpc>
                <a:spcPct val="110000"/>
              </a:lnSpc>
              <a:spcBef>
                <a:spcPts val="2500"/>
              </a:spcBef>
              <a:buNone/>
            </a:pPr>
            <a:r>
              <a:rPr lang="en-US" sz="3600" b="1" dirty="0"/>
              <a:t>Dev Container Anatomy</a:t>
            </a:r>
          </a:p>
          <a:p>
            <a:pPr marL="0" indent="0">
              <a:lnSpc>
                <a:spcPct val="110000"/>
              </a:lnSpc>
              <a:spcBef>
                <a:spcPts val="2500"/>
              </a:spcBef>
              <a:buNone/>
            </a:pPr>
            <a:r>
              <a:rPr lang="en-US" sz="3600" b="1" dirty="0"/>
              <a:t>Essential Extensions and Settings</a:t>
            </a:r>
            <a:r>
              <a:rPr lang="en-US" sz="3600" dirty="0"/>
              <a:t>.</a:t>
            </a:r>
          </a:p>
          <a:p>
            <a:pPr marL="0" indent="0">
              <a:lnSpc>
                <a:spcPct val="110000"/>
              </a:lnSpc>
              <a:spcBef>
                <a:spcPts val="2500"/>
              </a:spcBef>
              <a:buNone/>
            </a:pPr>
            <a:r>
              <a:rPr lang="en-US" sz="3600" b="1" dirty="0"/>
              <a:t>GitHub </a:t>
            </a:r>
            <a:r>
              <a:rPr lang="en-US" sz="3600" b="1" dirty="0" err="1"/>
              <a:t>Codespaces</a:t>
            </a:r>
            <a:endParaRPr lang="en-US" sz="3600" b="1" dirty="0"/>
          </a:p>
        </p:txBody>
      </p:sp>
      <p:cxnSp>
        <p:nvCxnSpPr>
          <p:cNvPr id="25" name="Straight Connector 24">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12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69087-8AE8-37C2-D147-F341827476F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A01F169-CC4A-C931-0E37-627C9E4B80A1}"/>
              </a:ext>
            </a:extLst>
          </p:cNvPr>
          <p:cNvSpPr>
            <a:spLocks noGrp="1"/>
          </p:cNvSpPr>
          <p:nvPr>
            <p:ph sz="half" idx="1"/>
          </p:nvPr>
        </p:nvSpPr>
        <p:spPr/>
        <p:txBody>
          <a:bodyPr/>
          <a:lstStyle/>
          <a:p>
            <a:endParaRPr lang="en-GB"/>
          </a:p>
        </p:txBody>
      </p:sp>
      <p:sp>
        <p:nvSpPr>
          <p:cNvPr id="4" name="Content Placeholder 3">
            <a:extLst>
              <a:ext uri="{FF2B5EF4-FFF2-40B4-BE49-F238E27FC236}">
                <a16:creationId xmlns:a16="http://schemas.microsoft.com/office/drawing/2014/main" id="{95D44F34-C56D-FE1B-EE46-DB4495565A87}"/>
              </a:ext>
            </a:extLst>
          </p:cNvPr>
          <p:cNvSpPr>
            <a:spLocks noGrp="1"/>
          </p:cNvSpPr>
          <p:nvPr>
            <p:ph sz="half" idx="2"/>
          </p:nvPr>
        </p:nvSpPr>
        <p:spPr/>
        <p:txBody>
          <a:bodyPr/>
          <a:lstStyle/>
          <a:p>
            <a:endParaRPr lang="en-GB"/>
          </a:p>
        </p:txBody>
      </p:sp>
      <p:pic>
        <p:nvPicPr>
          <p:cNvPr id="6" name="Picture 5">
            <a:extLst>
              <a:ext uri="{FF2B5EF4-FFF2-40B4-BE49-F238E27FC236}">
                <a16:creationId xmlns:a16="http://schemas.microsoft.com/office/drawing/2014/main" id="{CEDEF6EC-680B-553E-B1FD-0F45968807BA}"/>
              </a:ext>
            </a:extLst>
          </p:cNvPr>
          <p:cNvPicPr>
            <a:picLocks noChangeAspect="1"/>
          </p:cNvPicPr>
          <p:nvPr/>
        </p:nvPicPr>
        <p:blipFill>
          <a:blip r:embed="rId3"/>
          <a:stretch>
            <a:fillRect/>
          </a:stretch>
        </p:blipFill>
        <p:spPr>
          <a:xfrm>
            <a:off x="208642" y="125513"/>
            <a:ext cx="8478433" cy="2981741"/>
          </a:xfrm>
          <a:prstGeom prst="rect">
            <a:avLst/>
          </a:prstGeom>
        </p:spPr>
      </p:pic>
      <p:pic>
        <p:nvPicPr>
          <p:cNvPr id="10" name="Picture 9">
            <a:extLst>
              <a:ext uri="{FF2B5EF4-FFF2-40B4-BE49-F238E27FC236}">
                <a16:creationId xmlns:a16="http://schemas.microsoft.com/office/drawing/2014/main" id="{3F8CFBAC-9CAD-9DCD-39F0-0ECDF1AF841F}"/>
              </a:ext>
            </a:extLst>
          </p:cNvPr>
          <p:cNvPicPr>
            <a:picLocks noChangeAspect="1"/>
          </p:cNvPicPr>
          <p:nvPr/>
        </p:nvPicPr>
        <p:blipFill>
          <a:blip r:embed="rId4"/>
          <a:stretch>
            <a:fillRect/>
          </a:stretch>
        </p:blipFill>
        <p:spPr>
          <a:xfrm>
            <a:off x="0" y="2860840"/>
            <a:ext cx="8443125" cy="3762900"/>
          </a:xfrm>
          <a:prstGeom prst="rect">
            <a:avLst/>
          </a:prstGeom>
        </p:spPr>
      </p:pic>
      <p:pic>
        <p:nvPicPr>
          <p:cNvPr id="8" name="Picture 7">
            <a:extLst>
              <a:ext uri="{FF2B5EF4-FFF2-40B4-BE49-F238E27FC236}">
                <a16:creationId xmlns:a16="http://schemas.microsoft.com/office/drawing/2014/main" id="{A6C757EB-7CB8-AEFE-5E79-660FB6CAE3A9}"/>
              </a:ext>
            </a:extLst>
          </p:cNvPr>
          <p:cNvPicPr>
            <a:picLocks noChangeAspect="1"/>
          </p:cNvPicPr>
          <p:nvPr/>
        </p:nvPicPr>
        <p:blipFill>
          <a:blip r:embed="rId5"/>
          <a:stretch>
            <a:fillRect/>
          </a:stretch>
        </p:blipFill>
        <p:spPr>
          <a:xfrm>
            <a:off x="5203179" y="1795709"/>
            <a:ext cx="6780179" cy="5062289"/>
          </a:xfrm>
          <a:prstGeom prst="rect">
            <a:avLst/>
          </a:prstGeom>
        </p:spPr>
      </p:pic>
    </p:spTree>
    <p:extLst>
      <p:ext uri="{BB962C8B-B14F-4D97-AF65-F5344CB8AC3E}">
        <p14:creationId xmlns:p14="http://schemas.microsoft.com/office/powerpoint/2010/main" val="1381421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FD1D2CD-954D-4C4D-B505-05EAD159B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digital technology concept">
            <a:extLst>
              <a:ext uri="{FF2B5EF4-FFF2-40B4-BE49-F238E27FC236}">
                <a16:creationId xmlns:a16="http://schemas.microsoft.com/office/drawing/2014/main" id="{4F369688-DBFA-4537-A034-543FAD3C9ACE}"/>
              </a:ext>
            </a:extLst>
          </p:cNvPr>
          <p:cNvPicPr>
            <a:picLocks noChangeAspect="1"/>
          </p:cNvPicPr>
          <p:nvPr/>
        </p:nvPicPr>
        <p:blipFill rotWithShape="1">
          <a:blip r:embed="rId3"/>
          <a:srcRect l="34935" r="8224"/>
          <a:stretch/>
        </p:blipFill>
        <p:spPr>
          <a:xfrm>
            <a:off x="5261956" y="10"/>
            <a:ext cx="6930043" cy="6857990"/>
          </a:xfrm>
          <a:prstGeom prst="rect">
            <a:avLst/>
          </a:prstGeom>
        </p:spPr>
      </p:pic>
      <p:sp>
        <p:nvSpPr>
          <p:cNvPr id="2" name="Title 1">
            <a:extLst>
              <a:ext uri="{FF2B5EF4-FFF2-40B4-BE49-F238E27FC236}">
                <a16:creationId xmlns:a16="http://schemas.microsoft.com/office/drawing/2014/main" id="{ED7ED817-C4B5-EEC0-7270-EAB9DFC68E81}"/>
              </a:ext>
            </a:extLst>
          </p:cNvPr>
          <p:cNvSpPr>
            <a:spLocks noGrp="1"/>
          </p:cNvSpPr>
          <p:nvPr>
            <p:ph type="ctrTitle"/>
          </p:nvPr>
        </p:nvSpPr>
        <p:spPr>
          <a:xfrm>
            <a:off x="390768" y="2109284"/>
            <a:ext cx="4697046" cy="2527654"/>
          </a:xfrm>
        </p:spPr>
        <p:txBody>
          <a:bodyPr>
            <a:normAutofit/>
          </a:bodyPr>
          <a:lstStyle/>
          <a:p>
            <a:pPr>
              <a:lnSpc>
                <a:spcPct val="90000"/>
              </a:lnSpc>
            </a:pPr>
            <a:r>
              <a:rPr lang="en-GB" sz="4000" dirty="0"/>
              <a:t>The Ideal Environment for Crafting PowerShell Scripts</a:t>
            </a:r>
          </a:p>
        </p:txBody>
      </p:sp>
      <p:sp>
        <p:nvSpPr>
          <p:cNvPr id="3" name="Subtitle 2">
            <a:extLst>
              <a:ext uri="{FF2B5EF4-FFF2-40B4-BE49-F238E27FC236}">
                <a16:creationId xmlns:a16="http://schemas.microsoft.com/office/drawing/2014/main" id="{DEF3D25F-3E91-AE56-5130-348DE3E4BC63}"/>
              </a:ext>
            </a:extLst>
          </p:cNvPr>
          <p:cNvSpPr>
            <a:spLocks noGrp="1"/>
          </p:cNvSpPr>
          <p:nvPr>
            <p:ph type="subTitle" idx="1"/>
          </p:nvPr>
        </p:nvSpPr>
        <p:spPr>
          <a:xfrm>
            <a:off x="514118" y="5374291"/>
            <a:ext cx="4057882" cy="972532"/>
          </a:xfrm>
        </p:spPr>
        <p:txBody>
          <a:bodyPr anchor="t">
            <a:normAutofit/>
          </a:bodyPr>
          <a:lstStyle/>
          <a:p>
            <a:pPr>
              <a:lnSpc>
                <a:spcPct val="120000"/>
              </a:lnSpc>
            </a:pPr>
            <a:r>
              <a:rPr lang="en-GB" sz="1500"/>
              <a:t>Streamline your workflow with Dev Containers and GitHub Codespaces.</a:t>
            </a:r>
          </a:p>
        </p:txBody>
      </p:sp>
      <p:cxnSp>
        <p:nvCxnSpPr>
          <p:cNvPr id="11" name="Straight Connector 10">
            <a:extLst>
              <a:ext uri="{FF2B5EF4-FFF2-40B4-BE49-F238E27FC236}">
                <a16:creationId xmlns:a16="http://schemas.microsoft.com/office/drawing/2014/main" id="{A2D508B3-A66C-833E-D929-8DC211635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088" y="4882722"/>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descr="A logo with blue and white text&#10;&#10;Description automatically generated">
            <a:extLst>
              <a:ext uri="{FF2B5EF4-FFF2-40B4-BE49-F238E27FC236}">
                <a16:creationId xmlns:a16="http://schemas.microsoft.com/office/drawing/2014/main" id="{649DA120-33E5-81AF-4ADB-C754D14D385D}"/>
              </a:ext>
            </a:extLst>
          </p:cNvPr>
          <p:cNvPicPr>
            <a:picLocks noChangeAspect="1"/>
          </p:cNvPicPr>
          <p:nvPr/>
        </p:nvPicPr>
        <p:blipFill>
          <a:blip r:embed="rId4"/>
          <a:stretch>
            <a:fillRect/>
          </a:stretch>
        </p:blipFill>
        <p:spPr>
          <a:xfrm>
            <a:off x="268643" y="256835"/>
            <a:ext cx="4941297" cy="1694167"/>
          </a:xfrm>
          <a:prstGeom prst="rect">
            <a:avLst/>
          </a:prstGeom>
        </p:spPr>
      </p:pic>
      <p:sp>
        <p:nvSpPr>
          <p:cNvPr id="7" name="TextBox 6">
            <a:extLst>
              <a:ext uri="{FF2B5EF4-FFF2-40B4-BE49-F238E27FC236}">
                <a16:creationId xmlns:a16="http://schemas.microsoft.com/office/drawing/2014/main" id="{5B1F0927-FBD5-637F-F6D4-EEC98C6A86F8}"/>
              </a:ext>
            </a:extLst>
          </p:cNvPr>
          <p:cNvSpPr txBox="1"/>
          <p:nvPr/>
        </p:nvSpPr>
        <p:spPr>
          <a:xfrm>
            <a:off x="8787984" y="653782"/>
            <a:ext cx="3996104" cy="5170646"/>
          </a:xfrm>
          <a:prstGeom prst="rect">
            <a:avLst/>
          </a:prstGeom>
          <a:noFill/>
        </p:spPr>
        <p:txBody>
          <a:bodyPr wrap="square">
            <a:spAutoFit/>
          </a:bodyPr>
          <a:lstStyle/>
          <a:p>
            <a:r>
              <a:rPr lang="en-US" sz="6600" b="1" i="1" dirty="0">
                <a:solidFill>
                  <a:schemeClr val="bg1"/>
                </a:solidFill>
                <a:latin typeface="Segoe UI"/>
                <a:cs typeface="Segoe UI"/>
              </a:rPr>
              <a:t>Jess Pomfret &amp; </a:t>
            </a:r>
            <a:br>
              <a:rPr lang="en-US" sz="6600" b="1" i="1" dirty="0">
                <a:solidFill>
                  <a:schemeClr val="bg1"/>
                </a:solidFill>
                <a:latin typeface="Segoe UI"/>
                <a:cs typeface="Segoe UI"/>
              </a:rPr>
            </a:br>
            <a:r>
              <a:rPr lang="en-US" sz="6600" b="1" i="1" dirty="0">
                <a:solidFill>
                  <a:schemeClr val="bg1"/>
                </a:solidFill>
                <a:latin typeface="Segoe UI"/>
                <a:cs typeface="Segoe UI"/>
              </a:rPr>
              <a:t>Rob Sewell</a:t>
            </a:r>
            <a:endParaRPr lang="en-US" sz="6600" b="1" i="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2304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Platform Engineer</a:t>
            </a:r>
          </a:p>
          <a:p>
            <a:r>
              <a:rPr lang="en-US" dirty="0"/>
              <a:t>Open Source Contributor</a:t>
            </a:r>
          </a:p>
          <a:p>
            <a:r>
              <a:rPr lang="en-US" dirty="0"/>
              <a:t>Passionate about SQL Server, PowerShell &amp; Proper Football</a:t>
            </a:r>
          </a:p>
          <a:p>
            <a:endParaRPr lang="en-US" dirty="0"/>
          </a:p>
          <a:p>
            <a:r>
              <a:rPr lang="en-US" dirty="0"/>
              <a:t>jesspomfret.com</a:t>
            </a:r>
          </a:p>
          <a:p>
            <a:r>
              <a:rPr lang="en-US" dirty="0">
                <a:hlinkClick r:id="rId3"/>
              </a:rPr>
              <a:t>jpomfret7@gmail.com</a:t>
            </a:r>
            <a:endParaRPr lang="en-US" dirty="0"/>
          </a:p>
          <a:p>
            <a:r>
              <a:rPr lang="en-US" dirty="0"/>
              <a:t>linkedin.com/in/</a:t>
            </a:r>
            <a:r>
              <a:rPr lang="en-US" dirty="0" err="1"/>
              <a:t>jpomfret</a:t>
            </a:r>
            <a:r>
              <a:rPr lang="en-US" dirty="0"/>
              <a:t>/</a:t>
            </a:r>
          </a:p>
          <a:p>
            <a:pPr marL="0" indent="0">
              <a:buNone/>
            </a:pPr>
            <a:endParaRPr lang="en-US" dirty="0"/>
          </a:p>
        </p:txBody>
      </p:sp>
      <p:pic>
        <p:nvPicPr>
          <p:cNvPr id="7" name="Image 6">
            <a:extLst>
              <a:ext uri="{FF2B5EF4-FFF2-40B4-BE49-F238E27FC236}">
                <a16:creationId xmlns:a16="http://schemas.microsoft.com/office/drawing/2014/main" id="{E0497245-7D7D-1C42-5E95-91C0ECE73A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0527" y="460085"/>
            <a:ext cx="3008627" cy="3192476"/>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fontScale="90000"/>
          </a:bodyPr>
          <a:lstStyle/>
          <a:p>
            <a:r>
              <a:rPr lang="en-GB" sz="6600">
                <a:solidFill>
                  <a:srgbClr val="346296"/>
                </a:solidFill>
                <a:latin typeface="+mn-lt"/>
                <a:ea typeface="+mn-ea"/>
                <a:cs typeface="+mn-cs"/>
              </a:rPr>
              <a:t>Jess Pomfret</a:t>
            </a:r>
            <a:br>
              <a:rPr lang="en-GB" sz="6600" dirty="0">
                <a:solidFill>
                  <a:srgbClr val="346296"/>
                </a:solidFill>
                <a:latin typeface="+mn-lt"/>
                <a:ea typeface="+mn-ea"/>
                <a:cs typeface="+mn-cs"/>
              </a:rPr>
            </a:br>
            <a:r>
              <a:rPr lang="en-GB" sz="3100" dirty="0">
                <a:solidFill>
                  <a:srgbClr val="346296"/>
                </a:solidFill>
                <a:latin typeface="+mn-lt"/>
                <a:ea typeface="+mn-ea"/>
                <a:cs typeface="+mn-cs"/>
              </a:rPr>
              <a:t>(She/Her)</a:t>
            </a:r>
            <a:endParaRPr lang="en-DE" sz="3100">
              <a:solidFill>
                <a:srgbClr val="346296"/>
              </a:solidFill>
              <a:latin typeface="+mn-lt"/>
              <a:ea typeface="+mn-ea"/>
              <a:cs typeface="+mn-cs"/>
            </a:endParaRPr>
          </a:p>
        </p:txBody>
      </p:sp>
      <p:pic>
        <p:nvPicPr>
          <p:cNvPr id="3" name="Picture 2" descr="Icon&#10;&#10;Description automatically generated">
            <a:extLst>
              <a:ext uri="{FF2B5EF4-FFF2-40B4-BE49-F238E27FC236}">
                <a16:creationId xmlns:a16="http://schemas.microsoft.com/office/drawing/2014/main" id="{899A0277-DE38-B945-1A0E-72A27AB06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9922" y="4022695"/>
            <a:ext cx="983849" cy="972274"/>
          </a:xfrm>
          <a:prstGeom prst="rect">
            <a:avLst/>
          </a:prstGeom>
        </p:spPr>
      </p:pic>
      <p:pic>
        <p:nvPicPr>
          <p:cNvPr id="4" name="Picture 3" descr="A close up of a sign&#10;&#10;Description automatically generated">
            <a:extLst>
              <a:ext uri="{FF2B5EF4-FFF2-40B4-BE49-F238E27FC236}">
                <a16:creationId xmlns:a16="http://schemas.microsoft.com/office/drawing/2014/main" id="{10271C60-6D44-F827-F2FE-F137FC1B57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141" y="4291049"/>
            <a:ext cx="1183252" cy="1873483"/>
          </a:xfrm>
          <a:prstGeom prst="rect">
            <a:avLst/>
          </a:prstGeom>
        </p:spPr>
      </p:pic>
      <p:pic>
        <p:nvPicPr>
          <p:cNvPr id="8" name="Picture 7" descr="A cartoon of a platypus&#10;&#10;Description automatically generated">
            <a:extLst>
              <a:ext uri="{FF2B5EF4-FFF2-40B4-BE49-F238E27FC236}">
                <a16:creationId xmlns:a16="http://schemas.microsoft.com/office/drawing/2014/main" id="{07DE579E-FA24-0F42-2830-6ED296F8AF02}"/>
              </a:ext>
            </a:extLst>
          </p:cNvPr>
          <p:cNvPicPr>
            <a:picLocks noChangeAspect="1"/>
          </p:cNvPicPr>
          <p:nvPr/>
        </p:nvPicPr>
        <p:blipFill>
          <a:blip r:embed="rId7"/>
          <a:stretch>
            <a:fillRect/>
          </a:stretch>
        </p:blipFill>
        <p:spPr>
          <a:xfrm>
            <a:off x="1664179" y="5078802"/>
            <a:ext cx="1416170" cy="1416170"/>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C68A4F99-F39C-8FF0-9510-A8F46627CC87}"/>
              </a:ext>
            </a:extLst>
          </p:cNvPr>
          <p:cNvPicPr>
            <a:picLocks noChangeAspect="1"/>
          </p:cNvPicPr>
          <p:nvPr/>
        </p:nvPicPr>
        <p:blipFill>
          <a:blip r:embed="rId8"/>
          <a:stretch>
            <a:fillRect/>
          </a:stretch>
        </p:blipFill>
        <p:spPr>
          <a:xfrm>
            <a:off x="9215762" y="147851"/>
            <a:ext cx="2815626" cy="664714"/>
          </a:xfrm>
          <a:prstGeom prst="rect">
            <a:avLst/>
          </a:prstGeom>
        </p:spPr>
      </p:pic>
    </p:spTree>
    <p:extLst>
      <p:ext uri="{BB962C8B-B14F-4D97-AF65-F5344CB8AC3E}">
        <p14:creationId xmlns:p14="http://schemas.microsoft.com/office/powerpoint/2010/main" val="751095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Beard </a:t>
            </a:r>
            <a:r>
              <a:rPr lang="en-US" dirty="0" err="1"/>
              <a:t>Twizzler</a:t>
            </a:r>
            <a:endParaRPr lang="en-US" dirty="0"/>
          </a:p>
          <a:p>
            <a:r>
              <a:rPr lang="en-US" dirty="0"/>
              <a:t>Open Source Maintainer</a:t>
            </a:r>
          </a:p>
          <a:p>
            <a:r>
              <a:rPr lang="en-US" dirty="0"/>
              <a:t>Passionate about Automation, Data, Infrastructure &amp; Proper Football, Cricket</a:t>
            </a:r>
          </a:p>
          <a:p>
            <a:endParaRPr lang="en-US" dirty="0">
              <a:ea typeface="+mn-lt"/>
              <a:cs typeface="+mn-lt"/>
            </a:endParaRPr>
          </a:p>
          <a:p>
            <a:r>
              <a:rPr lang="en-US" dirty="0">
                <a:ea typeface="+mn-lt"/>
                <a:cs typeface="+mn-lt"/>
              </a:rPr>
              <a:t>robsewell.com</a:t>
            </a:r>
            <a:endParaRPr lang="en-US" dirty="0"/>
          </a:p>
          <a:p>
            <a:r>
              <a:rPr lang="en-US" dirty="0"/>
              <a:t>linkedin.com/in/</a:t>
            </a:r>
            <a:r>
              <a:rPr lang="en-US" dirty="0" err="1">
                <a:ea typeface="+mn-lt"/>
                <a:cs typeface="+mn-lt"/>
              </a:rPr>
              <a:t>robmsewell</a:t>
            </a:r>
            <a:r>
              <a:rPr lang="en-US" dirty="0">
                <a:ea typeface="+mn-lt"/>
                <a:cs typeface="+mn-lt"/>
              </a:rPr>
              <a:t>/</a:t>
            </a:r>
          </a:p>
          <a:p>
            <a:pPr marL="0" indent="0">
              <a:buNone/>
            </a:pPr>
            <a:endParaRPr lang="en-US" dirty="0"/>
          </a:p>
        </p:txBody>
      </p:sp>
      <p:pic>
        <p:nvPicPr>
          <p:cNvPr id="7" name="Image 6">
            <a:extLst>
              <a:ext uri="{FF2B5EF4-FFF2-40B4-BE49-F238E27FC236}">
                <a16:creationId xmlns:a16="http://schemas.microsoft.com/office/drawing/2014/main" id="{E0497245-7D7D-1C42-5E95-91C0ECE73A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0527" y="460085"/>
            <a:ext cx="3008627" cy="3192476"/>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fontScale="90000"/>
          </a:bodyPr>
          <a:lstStyle/>
          <a:p>
            <a:r>
              <a:rPr lang="en-GB" sz="6600" dirty="0">
                <a:solidFill>
                  <a:srgbClr val="346296"/>
                </a:solidFill>
                <a:latin typeface="+mn-lt"/>
                <a:ea typeface="+mn-ea"/>
                <a:cs typeface="+mn-cs"/>
              </a:rPr>
              <a:t>Rob Sewell</a:t>
            </a:r>
            <a:br>
              <a:rPr lang="en-GB" sz="6600" dirty="0">
                <a:solidFill>
                  <a:srgbClr val="346296"/>
                </a:solidFill>
                <a:latin typeface="+mn-lt"/>
                <a:ea typeface="+mn-ea"/>
                <a:cs typeface="+mn-cs"/>
              </a:rPr>
            </a:br>
            <a:r>
              <a:rPr lang="en-GB" sz="3100" dirty="0">
                <a:solidFill>
                  <a:srgbClr val="346296"/>
                </a:solidFill>
                <a:latin typeface="+mn-lt"/>
                <a:ea typeface="+mn-ea"/>
                <a:cs typeface="+mn-cs"/>
              </a:rPr>
              <a:t>(He/Him)</a:t>
            </a:r>
            <a:endParaRPr lang="en-DE" sz="3100" dirty="0">
              <a:solidFill>
                <a:srgbClr val="346296"/>
              </a:solidFill>
              <a:latin typeface="+mn-lt"/>
              <a:ea typeface="+mn-ea"/>
              <a:cs typeface="+mn-cs"/>
            </a:endParaRPr>
          </a:p>
        </p:txBody>
      </p:sp>
      <p:pic>
        <p:nvPicPr>
          <p:cNvPr id="4" name="Picture 3" descr="A close up of a sign&#10;&#10;Description automatically generated">
            <a:extLst>
              <a:ext uri="{FF2B5EF4-FFF2-40B4-BE49-F238E27FC236}">
                <a16:creationId xmlns:a16="http://schemas.microsoft.com/office/drawing/2014/main" id="{10271C60-6D44-F827-F2FE-F137FC1B57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41" y="4291049"/>
            <a:ext cx="1183252" cy="1873483"/>
          </a:xfrm>
          <a:prstGeom prst="rect">
            <a:avLst/>
          </a:prstGeom>
        </p:spPr>
      </p:pic>
      <p:pic>
        <p:nvPicPr>
          <p:cNvPr id="8" name="Picture 7" descr="A cartoon of a platypus&#10;&#10;Description automatically generated">
            <a:extLst>
              <a:ext uri="{FF2B5EF4-FFF2-40B4-BE49-F238E27FC236}">
                <a16:creationId xmlns:a16="http://schemas.microsoft.com/office/drawing/2014/main" id="{07DE579E-FA24-0F42-2830-6ED296F8AF02}"/>
              </a:ext>
            </a:extLst>
          </p:cNvPr>
          <p:cNvPicPr>
            <a:picLocks noChangeAspect="1"/>
          </p:cNvPicPr>
          <p:nvPr/>
        </p:nvPicPr>
        <p:blipFill>
          <a:blip r:embed="rId5"/>
          <a:stretch>
            <a:fillRect/>
          </a:stretch>
        </p:blipFill>
        <p:spPr>
          <a:xfrm>
            <a:off x="1664179" y="5078802"/>
            <a:ext cx="1416170" cy="1416170"/>
          </a:xfrm>
          <a:prstGeom prst="rect">
            <a:avLst/>
          </a:prstGeom>
        </p:spPr>
      </p:pic>
      <p:pic>
        <p:nvPicPr>
          <p:cNvPr id="9" name="Picture 8" descr="A blue text on a black background&#10;&#10;Description automatically generated">
            <a:extLst>
              <a:ext uri="{FF2B5EF4-FFF2-40B4-BE49-F238E27FC236}">
                <a16:creationId xmlns:a16="http://schemas.microsoft.com/office/drawing/2014/main" id="{C68A4F99-F39C-8FF0-9510-A8F46627CC87}"/>
              </a:ext>
            </a:extLst>
          </p:cNvPr>
          <p:cNvPicPr>
            <a:picLocks noChangeAspect="1"/>
          </p:cNvPicPr>
          <p:nvPr/>
        </p:nvPicPr>
        <p:blipFill>
          <a:blip r:embed="rId6"/>
          <a:stretch>
            <a:fillRect/>
          </a:stretch>
        </p:blipFill>
        <p:spPr>
          <a:xfrm>
            <a:off x="9215762" y="147851"/>
            <a:ext cx="2815626" cy="664714"/>
          </a:xfrm>
          <a:prstGeom prst="rect">
            <a:avLst/>
          </a:prstGeom>
        </p:spPr>
      </p:pic>
      <p:pic>
        <p:nvPicPr>
          <p:cNvPr id="6" name="Picture 5" descr="A person with a long beard and glasses&#10;&#10;Description automatically generated">
            <a:extLst>
              <a:ext uri="{FF2B5EF4-FFF2-40B4-BE49-F238E27FC236}">
                <a16:creationId xmlns:a16="http://schemas.microsoft.com/office/drawing/2014/main" id="{DC9D8D79-73A3-2D78-F138-ABA048E931B4}"/>
              </a:ext>
            </a:extLst>
          </p:cNvPr>
          <p:cNvPicPr>
            <a:picLocks noChangeAspect="1"/>
          </p:cNvPicPr>
          <p:nvPr/>
        </p:nvPicPr>
        <p:blipFill>
          <a:blip r:embed="rId7"/>
          <a:stretch>
            <a:fillRect/>
          </a:stretch>
        </p:blipFill>
        <p:spPr>
          <a:xfrm>
            <a:off x="232064" y="465826"/>
            <a:ext cx="3000817" cy="3180272"/>
          </a:xfrm>
          <a:prstGeom prst="rect">
            <a:avLst/>
          </a:prstGeom>
        </p:spPr>
      </p:pic>
      <p:pic>
        <p:nvPicPr>
          <p:cNvPr id="11" name="Picture 10" descr="SQLDBAWithABeard (Rob Sewell) · GitHub">
            <a:extLst>
              <a:ext uri="{FF2B5EF4-FFF2-40B4-BE49-F238E27FC236}">
                <a16:creationId xmlns:a16="http://schemas.microsoft.com/office/drawing/2014/main" id="{2FCE4014-7007-E77F-2A4D-0E711E76FB25}"/>
              </a:ext>
            </a:extLst>
          </p:cNvPr>
          <p:cNvPicPr>
            <a:picLocks noChangeAspect="1"/>
          </p:cNvPicPr>
          <p:nvPr/>
        </p:nvPicPr>
        <p:blipFill rotWithShape="1">
          <a:blip r:embed="rId8"/>
          <a:srcRect l="19372" r="21727"/>
          <a:stretch/>
        </p:blipFill>
        <p:spPr>
          <a:xfrm>
            <a:off x="1963946" y="3886814"/>
            <a:ext cx="810659" cy="1305484"/>
          </a:xfrm>
          <a:prstGeom prst="rect">
            <a:avLst/>
          </a:prstGeom>
        </p:spPr>
      </p:pic>
    </p:spTree>
    <p:extLst>
      <p:ext uri="{BB962C8B-B14F-4D97-AF65-F5344CB8AC3E}">
        <p14:creationId xmlns:p14="http://schemas.microsoft.com/office/powerpoint/2010/main" val="2129643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F3358"/>
        </a:solidFill>
        <a:effectLst/>
      </p:bgPr>
    </p:bg>
    <p:spTree>
      <p:nvGrpSpPr>
        <p:cNvPr id="1" name=""/>
        <p:cNvGrpSpPr/>
        <p:nvPr/>
      </p:nvGrpSpPr>
      <p:grpSpPr>
        <a:xfrm>
          <a:off x="0" y="0"/>
          <a:ext cx="0" cy="0"/>
          <a:chOff x="0" y="0"/>
          <a:chExt cx="0" cy="0"/>
        </a:xfrm>
      </p:grpSpPr>
      <p:pic>
        <p:nvPicPr>
          <p:cNvPr id="7" name="Picture 6" descr="Two people riding bicycles on a road&#10;&#10;Description automatically generated">
            <a:extLst>
              <a:ext uri="{FF2B5EF4-FFF2-40B4-BE49-F238E27FC236}">
                <a16:creationId xmlns:a16="http://schemas.microsoft.com/office/drawing/2014/main" id="{09577C09-8EA7-4C20-15D5-47A35D67C58C}"/>
              </a:ext>
            </a:extLst>
          </p:cNvPr>
          <p:cNvPicPr>
            <a:picLocks noChangeAspect="1"/>
          </p:cNvPicPr>
          <p:nvPr/>
        </p:nvPicPr>
        <p:blipFill rotWithShape="1">
          <a:blip r:embed="rId2">
            <a:extLst>
              <a:ext uri="{28A0092B-C50C-407E-A947-70E740481C1C}">
                <a14:useLocalDpi xmlns:a14="http://schemas.microsoft.com/office/drawing/2010/main" val="0"/>
              </a:ext>
            </a:extLst>
          </a:blip>
          <a:srcRect t="2375" r="1" b="1"/>
          <a:stretch/>
        </p:blipFill>
        <p:spPr>
          <a:xfrm>
            <a:off x="6176433" y="10"/>
            <a:ext cx="6015567" cy="3920034"/>
          </a:xfrm>
          <a:custGeom>
            <a:avLst/>
            <a:gdLst/>
            <a:ahLst/>
            <a:cxnLst/>
            <a:rect l="l" t="t" r="r" b="b"/>
            <a:pathLst>
              <a:path w="6015567" h="3920044">
                <a:moveTo>
                  <a:pt x="0" y="0"/>
                </a:moveTo>
                <a:lnTo>
                  <a:pt x="6015567" y="0"/>
                </a:lnTo>
                <a:lnTo>
                  <a:pt x="6015567" y="3920044"/>
                </a:lnTo>
                <a:lnTo>
                  <a:pt x="2469659" y="3920044"/>
                </a:lnTo>
                <a:lnTo>
                  <a:pt x="2469659" y="3103224"/>
                </a:lnTo>
                <a:lnTo>
                  <a:pt x="0" y="3103224"/>
                </a:lnTo>
                <a:close/>
              </a:path>
            </a:pathLst>
          </a:custGeom>
        </p:spPr>
      </p:pic>
      <p:pic>
        <p:nvPicPr>
          <p:cNvPr id="13" name="Picture 12" descr="A qr code on a blue background&#10;&#10;Description automatically generated">
            <a:extLst>
              <a:ext uri="{FF2B5EF4-FFF2-40B4-BE49-F238E27FC236}">
                <a16:creationId xmlns:a16="http://schemas.microsoft.com/office/drawing/2014/main" id="{FC1B3233-CFFB-A575-8F98-3EAC30AA7EDB}"/>
              </a:ext>
            </a:extLst>
          </p:cNvPr>
          <p:cNvPicPr>
            <a:picLocks noChangeAspect="1"/>
          </p:cNvPicPr>
          <p:nvPr/>
        </p:nvPicPr>
        <p:blipFill rotWithShape="1">
          <a:blip r:embed="rId3">
            <a:extLst>
              <a:ext uri="{28A0092B-C50C-407E-A947-70E740481C1C}">
                <a14:useLocalDpi xmlns:a14="http://schemas.microsoft.com/office/drawing/2010/main" val="0"/>
              </a:ext>
            </a:extLst>
          </a:blip>
          <a:srcRect t="4720" r="5" b="17210"/>
          <a:stretch/>
        </p:blipFill>
        <p:spPr>
          <a:xfrm>
            <a:off x="20" y="4069976"/>
            <a:ext cx="3535311" cy="2788023"/>
          </a:xfrm>
          <a:prstGeom prst="rect">
            <a:avLst/>
          </a:prstGeom>
        </p:spPr>
      </p:pic>
      <p:pic>
        <p:nvPicPr>
          <p:cNvPr id="11" name="Picture 10" descr="A person riding a bicycle&#10;&#10;Description automatically generated">
            <a:extLst>
              <a:ext uri="{FF2B5EF4-FFF2-40B4-BE49-F238E27FC236}">
                <a16:creationId xmlns:a16="http://schemas.microsoft.com/office/drawing/2014/main" id="{6FC8D34E-DA8C-D4D5-E88F-66C77B3E4995}"/>
              </a:ext>
            </a:extLst>
          </p:cNvPr>
          <p:cNvPicPr>
            <a:picLocks noChangeAspect="1"/>
          </p:cNvPicPr>
          <p:nvPr/>
        </p:nvPicPr>
        <p:blipFill rotWithShape="1">
          <a:blip r:embed="rId4">
            <a:extLst>
              <a:ext uri="{28A0092B-C50C-407E-A947-70E740481C1C}">
                <a14:useLocalDpi xmlns:a14="http://schemas.microsoft.com/office/drawing/2010/main" val="0"/>
              </a:ext>
            </a:extLst>
          </a:blip>
          <a:srcRect l="5982" r="5239" b="-2"/>
          <a:stretch/>
        </p:blipFill>
        <p:spPr>
          <a:xfrm>
            <a:off x="3696199" y="3257176"/>
            <a:ext cx="4789093" cy="3600824"/>
          </a:xfrm>
          <a:prstGeom prst="rect">
            <a:avLst/>
          </a:prstGeom>
        </p:spPr>
      </p:pic>
      <p:pic>
        <p:nvPicPr>
          <p:cNvPr id="5" name="Picture 4" descr="A group of people riding bicycles&#10;&#10;Description automatically generated">
            <a:extLst>
              <a:ext uri="{FF2B5EF4-FFF2-40B4-BE49-F238E27FC236}">
                <a16:creationId xmlns:a16="http://schemas.microsoft.com/office/drawing/2014/main" id="{3FED2C86-7C72-28F6-BBE4-1F4095AFACE0}"/>
              </a:ext>
            </a:extLst>
          </p:cNvPr>
          <p:cNvPicPr>
            <a:picLocks noChangeAspect="1"/>
          </p:cNvPicPr>
          <p:nvPr/>
        </p:nvPicPr>
        <p:blipFill rotWithShape="1">
          <a:blip r:embed="rId5">
            <a:extLst>
              <a:ext uri="{28A0092B-C50C-407E-A947-70E740481C1C}">
                <a14:useLocalDpi xmlns:a14="http://schemas.microsoft.com/office/drawing/2010/main" val="0"/>
              </a:ext>
            </a:extLst>
          </a:blip>
          <a:srcRect t="2375" r="1" b="1"/>
          <a:stretch/>
        </p:blipFill>
        <p:spPr>
          <a:xfrm>
            <a:off x="1" y="10"/>
            <a:ext cx="6015567" cy="3920034"/>
          </a:xfrm>
          <a:custGeom>
            <a:avLst/>
            <a:gdLst/>
            <a:ahLst/>
            <a:cxnLst/>
            <a:rect l="l" t="t" r="r" b="b"/>
            <a:pathLst>
              <a:path w="6015567" h="3920044">
                <a:moveTo>
                  <a:pt x="0" y="0"/>
                </a:moveTo>
                <a:lnTo>
                  <a:pt x="6015567" y="0"/>
                </a:lnTo>
                <a:lnTo>
                  <a:pt x="6015567" y="3103224"/>
                </a:lnTo>
                <a:lnTo>
                  <a:pt x="3545908" y="3103224"/>
                </a:lnTo>
                <a:lnTo>
                  <a:pt x="3545908" y="3920044"/>
                </a:lnTo>
                <a:lnTo>
                  <a:pt x="0" y="3920044"/>
                </a:lnTo>
                <a:close/>
              </a:path>
            </a:pathLst>
          </a:custGeom>
        </p:spPr>
      </p:pic>
      <p:pic>
        <p:nvPicPr>
          <p:cNvPr id="9" name="Picture 8" descr="A person riding a bicycle&#10;&#10;Description automatically generated">
            <a:extLst>
              <a:ext uri="{FF2B5EF4-FFF2-40B4-BE49-F238E27FC236}">
                <a16:creationId xmlns:a16="http://schemas.microsoft.com/office/drawing/2014/main" id="{C1C2027D-FD08-50D8-6A41-94C2F0199FDE}"/>
              </a:ext>
            </a:extLst>
          </p:cNvPr>
          <p:cNvPicPr>
            <a:picLocks noChangeAspect="1"/>
          </p:cNvPicPr>
          <p:nvPr/>
        </p:nvPicPr>
        <p:blipFill rotWithShape="1">
          <a:blip r:embed="rId6">
            <a:extLst>
              <a:ext uri="{28A0092B-C50C-407E-A947-70E740481C1C}">
                <a14:useLocalDpi xmlns:a14="http://schemas.microsoft.com/office/drawing/2010/main" val="0"/>
              </a:ext>
            </a:extLst>
          </a:blip>
          <a:srcRect l="741" r="14365"/>
          <a:stretch/>
        </p:blipFill>
        <p:spPr>
          <a:xfrm>
            <a:off x="8646161" y="4069976"/>
            <a:ext cx="3545840" cy="2788024"/>
          </a:xfrm>
          <a:prstGeom prst="rect">
            <a:avLst/>
          </a:prstGeom>
        </p:spPr>
      </p:pic>
      <p:pic>
        <p:nvPicPr>
          <p:cNvPr id="3" name="Picture 2" descr="A screenshot of a phone&#10;&#10;Description automatically generated">
            <a:extLst>
              <a:ext uri="{FF2B5EF4-FFF2-40B4-BE49-F238E27FC236}">
                <a16:creationId xmlns:a16="http://schemas.microsoft.com/office/drawing/2014/main" id="{0C291F61-815E-CB64-6EDB-A18F9CAB27A2}"/>
              </a:ext>
            </a:extLst>
          </p:cNvPr>
          <p:cNvPicPr>
            <a:picLocks noChangeAspect="1"/>
          </p:cNvPicPr>
          <p:nvPr/>
        </p:nvPicPr>
        <p:blipFill>
          <a:blip r:embed="rId7"/>
          <a:stretch>
            <a:fillRect/>
          </a:stretch>
        </p:blipFill>
        <p:spPr>
          <a:xfrm>
            <a:off x="3782197" y="4762"/>
            <a:ext cx="3010930" cy="1699827"/>
          </a:xfrm>
          <a:prstGeom prst="rect">
            <a:avLst/>
          </a:prstGeom>
          <a:ln w="28575">
            <a:solidFill>
              <a:schemeClr val="tx1"/>
            </a:solidFill>
          </a:ln>
        </p:spPr>
      </p:pic>
    </p:spTree>
    <p:extLst>
      <p:ext uri="{BB962C8B-B14F-4D97-AF65-F5344CB8AC3E}">
        <p14:creationId xmlns:p14="http://schemas.microsoft.com/office/powerpoint/2010/main" val="342259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nterior with laptop computer">
            <a:extLst>
              <a:ext uri="{FF2B5EF4-FFF2-40B4-BE49-F238E27FC236}">
                <a16:creationId xmlns:a16="http://schemas.microsoft.com/office/drawing/2014/main" id="{352A8602-B86E-42EB-A0F6-E8AD4EB29070}"/>
              </a:ext>
            </a:extLst>
          </p:cNvPr>
          <p:cNvPicPr>
            <a:picLocks noGrp="1" noChangeAspect="1"/>
          </p:cNvPicPr>
          <p:nvPr>
            <p:ph sz="half" idx="1"/>
          </p:nvPr>
        </p:nvPicPr>
        <p:blipFill rotWithShape="1">
          <a:blip r:embed="rId3"/>
          <a:srcRect l="963" r="371" b="1"/>
          <a:stretch/>
        </p:blipFill>
        <p:spPr>
          <a:xfrm>
            <a:off x="20" y="10"/>
            <a:ext cx="12191979" cy="6857989"/>
          </a:xfrm>
          <a:prstGeom prst="rect">
            <a:avLst/>
          </a:prstGeom>
        </p:spPr>
      </p:pic>
      <p:sp>
        <p:nvSpPr>
          <p:cNvPr id="14" name="Rectangle 13">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1458B4-5423-1448-C550-B46CB9FA0C88}"/>
              </a:ext>
            </a:extLst>
          </p:cNvPr>
          <p:cNvSpPr>
            <a:spLocks noGrp="1"/>
          </p:cNvSpPr>
          <p:nvPr>
            <p:ph type="title"/>
          </p:nvPr>
        </p:nvSpPr>
        <p:spPr>
          <a:xfrm>
            <a:off x="640080" y="914400"/>
            <a:ext cx="4892948" cy="3427867"/>
          </a:xfrm>
        </p:spPr>
        <p:txBody>
          <a:bodyPr vert="horz" lIns="91440" tIns="45720" rIns="91440" bIns="45720" rtlCol="0" anchor="t">
            <a:normAutofit/>
          </a:bodyPr>
          <a:lstStyle/>
          <a:p>
            <a:r>
              <a:rPr lang="en-US" sz="5400" b="1" kern="1200" dirty="0">
                <a:solidFill>
                  <a:srgbClr val="FFFFFF"/>
                </a:solidFill>
                <a:latin typeface="+mj-lt"/>
                <a:ea typeface="+mj-ea"/>
                <a:cs typeface="+mj-cs"/>
              </a:rPr>
              <a:t>VS Code is Your Best Workspace</a:t>
            </a:r>
          </a:p>
        </p:txBody>
      </p:sp>
      <p:sp>
        <p:nvSpPr>
          <p:cNvPr id="4" name="Content Placeholder 3">
            <a:extLst>
              <a:ext uri="{FF2B5EF4-FFF2-40B4-BE49-F238E27FC236}">
                <a16:creationId xmlns:a16="http://schemas.microsoft.com/office/drawing/2014/main" id="{6FCDC45D-4069-EE75-F7F3-73C70F8A301F}"/>
              </a:ext>
            </a:extLst>
          </p:cNvPr>
          <p:cNvSpPr>
            <a:spLocks noGrp="1"/>
          </p:cNvSpPr>
          <p:nvPr>
            <p:ph sz="half" idx="2"/>
          </p:nvPr>
        </p:nvSpPr>
        <p:spPr>
          <a:xfrm>
            <a:off x="650970" y="5253051"/>
            <a:ext cx="4892948" cy="812923"/>
          </a:xfrm>
        </p:spPr>
        <p:txBody>
          <a:bodyPr vert="horz" lIns="91440" tIns="45720" rIns="91440" bIns="45720" rtlCol="0" anchor="t">
            <a:normAutofit/>
          </a:bodyPr>
          <a:lstStyle/>
          <a:p>
            <a:pPr marL="0" indent="0">
              <a:lnSpc>
                <a:spcPct val="130000"/>
              </a:lnSpc>
              <a:buNone/>
            </a:pPr>
            <a:r>
              <a:rPr lang="en-US" sz="1700" b="1" cap="all" spc="300" dirty="0">
                <a:solidFill>
                  <a:srgbClr val="FFFFFF"/>
                </a:solidFill>
              </a:rPr>
              <a:t>Your code editor should work for you, not against you.</a:t>
            </a:r>
          </a:p>
        </p:txBody>
      </p:sp>
      <p:cxnSp>
        <p:nvCxnSpPr>
          <p:cNvPr id="16" name="Straight Connector 15">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0556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999"/>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DashVTI">
  <a:themeElements>
    <a:clrScheme name="">
      <a:dk1>
        <a:srgbClr val="1E1E1E"/>
      </a:dk1>
      <a:lt1>
        <a:srgbClr val="F2F2F2"/>
      </a:lt1>
      <a:dk2>
        <a:srgbClr val="181818"/>
      </a:dk2>
      <a:lt2>
        <a:srgbClr val="6C6C6C"/>
      </a:lt2>
      <a:accent1>
        <a:srgbClr val="4CBB17"/>
      </a:accent1>
      <a:accent2>
        <a:srgbClr val="FF5733"/>
      </a:accent2>
      <a:accent3>
        <a:srgbClr val="0077BE"/>
      </a:accent3>
      <a:accent4>
        <a:srgbClr val="E8C547"/>
      </a:accent4>
      <a:accent5>
        <a:srgbClr val="808080"/>
      </a:accent5>
      <a:accent6>
        <a:srgbClr val="F37735"/>
      </a:accent6>
      <a:hlink>
        <a:srgbClr val="4287F5"/>
      </a:hlink>
      <a:folHlink>
        <a:srgbClr val="0D2E75"/>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02566B4-A76C-4AED-8774-FDF071C00CC2}">
  <we:reference id="wa200005566" version="3.0.0.2" store="en-US" storeType="OMEX"/>
  <we:alternateReferences>
    <we:reference id="wa200005566" version="3.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2203</Words>
  <Application>Microsoft Office PowerPoint</Application>
  <PresentationFormat>Widescreen</PresentationFormat>
  <Paragraphs>203</Paragraphs>
  <Slides>40</Slides>
  <Notes>32</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Aptos</vt:lpstr>
      <vt:lpstr>Arial</vt:lpstr>
      <vt:lpstr>Calibri</vt:lpstr>
      <vt:lpstr>Courier New</vt:lpstr>
      <vt:lpstr>Grandview Display</vt:lpstr>
      <vt:lpstr>Segoe UI</vt:lpstr>
      <vt:lpstr>Segoe UI Light</vt:lpstr>
      <vt:lpstr>Stencil</vt:lpstr>
      <vt:lpstr>DashVTI</vt:lpstr>
      <vt:lpstr>Next Up:</vt:lpstr>
      <vt:lpstr>3</vt:lpstr>
      <vt:lpstr>2</vt:lpstr>
      <vt:lpstr>1</vt:lpstr>
      <vt:lpstr>The Ideal Environment for Crafting PowerShell Scripts</vt:lpstr>
      <vt:lpstr>Jess Pomfret (She/Her)</vt:lpstr>
      <vt:lpstr>Rob Sewell (He/Him)</vt:lpstr>
      <vt:lpstr>PowerPoint Presentation</vt:lpstr>
      <vt:lpstr>VS Code is Your Best Workspace</vt:lpstr>
      <vt:lpstr>Does Your Workspace Look Like This ?</vt:lpstr>
      <vt:lpstr>Does Your Workspace Look Like This ?</vt:lpstr>
      <vt:lpstr>Does Your Workspace Look Like This ?</vt:lpstr>
      <vt:lpstr>Does Your Workspace Look Like This ?</vt:lpstr>
      <vt:lpstr>PowerPoint Presentation</vt:lpstr>
      <vt:lpstr>PowerPoint Presentation</vt:lpstr>
      <vt:lpstr>PowerPoint Presentation</vt:lpstr>
      <vt:lpstr>PowerPoint Presentation</vt:lpstr>
      <vt:lpstr>What is a Dev Container?</vt:lpstr>
      <vt:lpstr>Anatomy of a Dev Container</vt:lpstr>
      <vt:lpstr>PowerPoint Presentation</vt:lpstr>
      <vt:lpstr>PowerPoint Presentation</vt:lpstr>
      <vt:lpstr>PowerPoint Presentation</vt:lpstr>
      <vt:lpstr>PowerPoint Presentation</vt:lpstr>
      <vt:lpstr>PowerPoint Presentation</vt:lpstr>
      <vt:lpstr>PowerPoint Presentation</vt:lpstr>
      <vt:lpstr>Demos</vt:lpstr>
      <vt:lpstr>GitHub Codespaces: The Power of the Cloud</vt:lpstr>
      <vt:lpstr>What is GitHub Codespaces?</vt:lpstr>
      <vt:lpstr>Demos</vt:lpstr>
      <vt:lpstr>PowerPoint Presentation</vt:lpstr>
      <vt:lpstr>Next Level PowerShell Development with Dev Containers and GitHub Codespaces</vt:lpstr>
      <vt:lpstr>Dev Containers: Simplifying Your Workflow</vt:lpstr>
      <vt:lpstr>Customizing Dev Containers</vt:lpstr>
      <vt:lpstr>Demos</vt:lpstr>
      <vt:lpstr>Integrating Extensions and Settings</vt:lpstr>
      <vt:lpstr>Advantages of Cloud-Based Development</vt:lpstr>
      <vt:lpstr>Creating and Managing Codespaces</vt:lpstr>
      <vt:lpstr>Conclusion</vt:lpstr>
      <vt:lpstr>Overview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Ideal Environment for Crafting PowerShell Scripts</dc:title>
  <dc:creator>Rob Sewell</dc:creator>
  <cp:lastModifiedBy>Rob Sewell</cp:lastModifiedBy>
  <cp:revision>3</cp:revision>
  <dcterms:created xsi:type="dcterms:W3CDTF">2024-06-03T09:42:01Z</dcterms:created>
  <dcterms:modified xsi:type="dcterms:W3CDTF">2024-06-25T08:25:33Z</dcterms:modified>
</cp:coreProperties>
</file>